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13"/>
  </p:notesMasterIdLst>
  <p:sldIdLst>
    <p:sldId id="256" r:id="rId2"/>
    <p:sldId id="257" r:id="rId3"/>
    <p:sldId id="265" r:id="rId4"/>
    <p:sldId id="258" r:id="rId5"/>
    <p:sldId id="261" r:id="rId6"/>
    <p:sldId id="267" r:id="rId7"/>
    <p:sldId id="260" r:id="rId8"/>
    <p:sldId id="262" r:id="rId9"/>
    <p:sldId id="263" r:id="rId10"/>
    <p:sldId id="266"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EFE"/>
    <a:srgbClr val="08708C"/>
    <a:srgbClr val="0CD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B9D15-A5FF-4C25-A489-C758147CC6F9}" v="27" dt="2024-05-24T09:20:09.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9" autoAdjust="0"/>
    <p:restoredTop sz="94773" autoAdjust="0"/>
  </p:normalViewPr>
  <p:slideViewPr>
    <p:cSldViewPr snapToGrid="0">
      <p:cViewPr varScale="1">
        <p:scale>
          <a:sx n="75" d="100"/>
          <a:sy n="75" d="100"/>
        </p:scale>
        <p:origin x="8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yros Evagorou" userId="34176b49c7533aea" providerId="LiveId" clId="{695B9D15-A5FF-4C25-A489-C758147CC6F9}"/>
    <pc:docChg chg="undo redo custSel addSld delSld modSld sldOrd">
      <pc:chgData name="Spyros Evagorou" userId="34176b49c7533aea" providerId="LiveId" clId="{695B9D15-A5FF-4C25-A489-C758147CC6F9}" dt="2024-05-30T05:26:09.853" v="4192" actId="20577"/>
      <pc:docMkLst>
        <pc:docMk/>
      </pc:docMkLst>
      <pc:sldChg chg="addSp modSp mod modNotesTx">
        <pc:chgData name="Spyros Evagorou" userId="34176b49c7533aea" providerId="LiveId" clId="{695B9D15-A5FF-4C25-A489-C758147CC6F9}" dt="2024-04-07T11:59:50.762" v="3277" actId="1076"/>
        <pc:sldMkLst>
          <pc:docMk/>
          <pc:sldMk cId="2250671505" sldId="256"/>
        </pc:sldMkLst>
        <pc:spChg chg="mod">
          <ac:chgData name="Spyros Evagorou" userId="34176b49c7533aea" providerId="LiveId" clId="{695B9D15-A5FF-4C25-A489-C758147CC6F9}" dt="2024-04-07T07:28:18.078" v="2175" actId="1036"/>
          <ac:spMkLst>
            <pc:docMk/>
            <pc:sldMk cId="2250671505" sldId="256"/>
            <ac:spMk id="2" creationId="{EC57394A-41A4-9AE5-0D4F-015841F17281}"/>
          </ac:spMkLst>
        </pc:spChg>
        <pc:spChg chg="mod">
          <ac:chgData name="Spyros Evagorou" userId="34176b49c7533aea" providerId="LiveId" clId="{695B9D15-A5FF-4C25-A489-C758147CC6F9}" dt="2024-04-07T11:59:04.055" v="3260" actId="113"/>
          <ac:spMkLst>
            <pc:docMk/>
            <pc:sldMk cId="2250671505" sldId="256"/>
            <ac:spMk id="3" creationId="{B0E52CF1-60E6-A50E-CD11-C5897FDBFD48}"/>
          </ac:spMkLst>
        </pc:spChg>
        <pc:spChg chg="mod">
          <ac:chgData name="Spyros Evagorou" userId="34176b49c7533aea" providerId="LiveId" clId="{695B9D15-A5FF-4C25-A489-C758147CC6F9}" dt="2024-04-01T07:26:48.843" v="2" actId="1036"/>
          <ac:spMkLst>
            <pc:docMk/>
            <pc:sldMk cId="2250671505" sldId="256"/>
            <ac:spMk id="6" creationId="{99DDC094-5D93-1E88-A63C-EE93928A5714}"/>
          </ac:spMkLst>
        </pc:spChg>
        <pc:picChg chg="add mod">
          <ac:chgData name="Spyros Evagorou" userId="34176b49c7533aea" providerId="LiveId" clId="{695B9D15-A5FF-4C25-A489-C758147CC6F9}" dt="2024-04-07T11:59:25.370" v="3268" actId="1035"/>
          <ac:picMkLst>
            <pc:docMk/>
            <pc:sldMk cId="2250671505" sldId="256"/>
            <ac:picMk id="4" creationId="{AB7658DF-C43F-D748-3056-D61CFDCF38D8}"/>
          </ac:picMkLst>
        </pc:picChg>
        <pc:picChg chg="mod">
          <ac:chgData name="Spyros Evagorou" userId="34176b49c7533aea" providerId="LiveId" clId="{695B9D15-A5FF-4C25-A489-C758147CC6F9}" dt="2024-04-07T11:59:39.350" v="3275" actId="1035"/>
          <ac:picMkLst>
            <pc:docMk/>
            <pc:sldMk cId="2250671505" sldId="256"/>
            <ac:picMk id="5" creationId="{D3A61CA4-E9A5-75A4-364C-3B77C6808015}"/>
          </ac:picMkLst>
        </pc:picChg>
        <pc:picChg chg="mod">
          <ac:chgData name="Spyros Evagorou" userId="34176b49c7533aea" providerId="LiveId" clId="{695B9D15-A5FF-4C25-A489-C758147CC6F9}" dt="2024-04-07T11:59:50.762" v="3277" actId="1076"/>
          <ac:picMkLst>
            <pc:docMk/>
            <pc:sldMk cId="2250671505" sldId="256"/>
            <ac:picMk id="7" creationId="{EF8E37BC-352A-DB85-1CF8-BE43EAF394C3}"/>
          </ac:picMkLst>
        </pc:picChg>
        <pc:picChg chg="mod">
          <ac:chgData name="Spyros Evagorou" userId="34176b49c7533aea" providerId="LiveId" clId="{695B9D15-A5FF-4C25-A489-C758147CC6F9}" dt="2024-04-07T11:59:09.382" v="3261" actId="14100"/>
          <ac:picMkLst>
            <pc:docMk/>
            <pc:sldMk cId="2250671505" sldId="256"/>
            <ac:picMk id="1026" creationId="{458D1E7A-7CFF-2899-4710-A6A54B87DFAC}"/>
          </ac:picMkLst>
        </pc:picChg>
      </pc:sldChg>
      <pc:sldChg chg="addSp delSp modSp mod setBg modNotesTx">
        <pc:chgData name="Spyros Evagorou" userId="34176b49c7533aea" providerId="LiveId" clId="{695B9D15-A5FF-4C25-A489-C758147CC6F9}" dt="2024-05-29T15:03:08.804" v="4165" actId="20577"/>
        <pc:sldMkLst>
          <pc:docMk/>
          <pc:sldMk cId="3732259621" sldId="257"/>
        </pc:sldMkLst>
        <pc:spChg chg="mod">
          <ac:chgData name="Spyros Evagorou" userId="34176b49c7533aea" providerId="LiveId" clId="{695B9D15-A5FF-4C25-A489-C758147CC6F9}" dt="2024-04-01T09:13:51.023" v="869" actId="26606"/>
          <ac:spMkLst>
            <pc:docMk/>
            <pc:sldMk cId="3732259621" sldId="257"/>
            <ac:spMk id="2" creationId="{B23D3CC8-6EE5-C71C-0583-7194EB6815FA}"/>
          </ac:spMkLst>
        </pc:spChg>
        <pc:spChg chg="mod">
          <ac:chgData name="Spyros Evagorou" userId="34176b49c7533aea" providerId="LiveId" clId="{695B9D15-A5FF-4C25-A489-C758147CC6F9}" dt="2024-05-29T15:03:08.804" v="4165" actId="20577"/>
          <ac:spMkLst>
            <pc:docMk/>
            <pc:sldMk cId="3732259621" sldId="257"/>
            <ac:spMk id="3" creationId="{EDB4B9AF-41AB-4914-8828-E9AF16F176D6}"/>
          </ac:spMkLst>
        </pc:spChg>
        <pc:spChg chg="add mod">
          <ac:chgData name="Spyros Evagorou" userId="34176b49c7533aea" providerId="LiveId" clId="{695B9D15-A5FF-4C25-A489-C758147CC6F9}" dt="2024-04-07T09:58:26.189" v="3186" actId="1038"/>
          <ac:spMkLst>
            <pc:docMk/>
            <pc:sldMk cId="3732259621" sldId="257"/>
            <ac:spMk id="8" creationId="{BE4413D5-8E16-2A70-8DD3-193637E1FDA8}"/>
          </ac:spMkLst>
        </pc:spChg>
        <pc:spChg chg="add mod">
          <ac:chgData name="Spyros Evagorou" userId="34176b49c7533aea" providerId="LiveId" clId="{695B9D15-A5FF-4C25-A489-C758147CC6F9}" dt="2024-04-07T09:58:26.189" v="3186" actId="1038"/>
          <ac:spMkLst>
            <pc:docMk/>
            <pc:sldMk cId="3732259621" sldId="257"/>
            <ac:spMk id="9" creationId="{1A6BFCAF-663E-BDFE-6991-F73C234992FF}"/>
          </ac:spMkLst>
        </pc:spChg>
        <pc:spChg chg="add mod">
          <ac:chgData name="Spyros Evagorou" userId="34176b49c7533aea" providerId="LiveId" clId="{695B9D15-A5FF-4C25-A489-C758147CC6F9}" dt="2024-04-07T09:58:26.189" v="3186" actId="1038"/>
          <ac:spMkLst>
            <pc:docMk/>
            <pc:sldMk cId="3732259621" sldId="257"/>
            <ac:spMk id="10" creationId="{FEC41FCA-5B9F-F99B-8BC5-1B3B58FB5862}"/>
          </ac:spMkLst>
        </pc:spChg>
        <pc:spChg chg="add mod">
          <ac:chgData name="Spyros Evagorou" userId="34176b49c7533aea" providerId="LiveId" clId="{695B9D15-A5FF-4C25-A489-C758147CC6F9}" dt="2024-04-07T09:58:26.189" v="3186" actId="1038"/>
          <ac:spMkLst>
            <pc:docMk/>
            <pc:sldMk cId="3732259621" sldId="257"/>
            <ac:spMk id="12" creationId="{C452432C-7E61-4F9D-B74B-E48E981569E4}"/>
          </ac:spMkLst>
        </pc:spChg>
        <pc:spChg chg="add mod">
          <ac:chgData name="Spyros Evagorou" userId="34176b49c7533aea" providerId="LiveId" clId="{695B9D15-A5FF-4C25-A489-C758147CC6F9}" dt="2024-04-07T09:58:26.189" v="3186" actId="1038"/>
          <ac:spMkLst>
            <pc:docMk/>
            <pc:sldMk cId="3732259621" sldId="257"/>
            <ac:spMk id="13" creationId="{575AB22B-C9F3-FD9D-A3EF-0B99BDE9CD30}"/>
          </ac:spMkLst>
        </pc:spChg>
        <pc:spChg chg="add mod">
          <ac:chgData name="Spyros Evagorou" userId="34176b49c7533aea" providerId="LiveId" clId="{695B9D15-A5FF-4C25-A489-C758147CC6F9}" dt="2024-04-07T09:58:26.189" v="3186" actId="1038"/>
          <ac:spMkLst>
            <pc:docMk/>
            <pc:sldMk cId="3732259621" sldId="257"/>
            <ac:spMk id="14" creationId="{E73FF113-B170-3D08-708F-AF86A6498A6D}"/>
          </ac:spMkLst>
        </pc:spChg>
        <pc:graphicFrameChg chg="add del mod modGraphic">
          <ac:chgData name="Spyros Evagorou" userId="34176b49c7533aea" providerId="LiveId" clId="{695B9D15-A5FF-4C25-A489-C758147CC6F9}" dt="2024-04-07T09:47:27.967" v="2921" actId="478"/>
          <ac:graphicFrameMkLst>
            <pc:docMk/>
            <pc:sldMk cId="3732259621" sldId="257"/>
            <ac:graphicFrameMk id="7" creationId="{94AD02F5-861C-4F06-83FB-3538776EE62C}"/>
          </ac:graphicFrameMkLst>
        </pc:graphicFrameChg>
        <pc:picChg chg="add mod">
          <ac:chgData name="Spyros Evagorou" userId="34176b49c7533aea" providerId="LiveId" clId="{695B9D15-A5FF-4C25-A489-C758147CC6F9}" dt="2024-04-07T07:15:22.209" v="2117"/>
          <ac:picMkLst>
            <pc:docMk/>
            <pc:sldMk cId="3732259621" sldId="257"/>
            <ac:picMk id="6" creationId="{F6486DC8-4C03-5D1F-21CA-49A18EEE5C96}"/>
          </ac:picMkLst>
        </pc:picChg>
        <pc:picChg chg="del mod">
          <ac:chgData name="Spyros Evagorou" userId="34176b49c7533aea" providerId="LiveId" clId="{695B9D15-A5FF-4C25-A489-C758147CC6F9}" dt="2024-04-01T07:41:41.959" v="69" actId="478"/>
          <ac:picMkLst>
            <pc:docMk/>
            <pc:sldMk cId="3732259621" sldId="257"/>
            <ac:picMk id="8" creationId="{C336F23C-A45F-BBB7-FAFD-553DC10369BE}"/>
          </ac:picMkLst>
        </pc:picChg>
        <pc:picChg chg="add del mod">
          <ac:chgData name="Spyros Evagorou" userId="34176b49c7533aea" providerId="LiveId" clId="{695B9D15-A5FF-4C25-A489-C758147CC6F9}" dt="2024-04-07T09:53:25.689" v="3054" actId="478"/>
          <ac:picMkLst>
            <pc:docMk/>
            <pc:sldMk cId="3732259621" sldId="257"/>
            <ac:picMk id="16" creationId="{32341E97-7831-0E5E-23E0-F095E1D18669}"/>
          </ac:picMkLst>
        </pc:picChg>
        <pc:picChg chg="add mod">
          <ac:chgData name="Spyros Evagorou" userId="34176b49c7533aea" providerId="LiveId" clId="{695B9D15-A5FF-4C25-A489-C758147CC6F9}" dt="2024-04-07T09:58:26.189" v="3186" actId="1038"/>
          <ac:picMkLst>
            <pc:docMk/>
            <pc:sldMk cId="3732259621" sldId="257"/>
            <ac:picMk id="18" creationId="{017920FA-F41F-AADF-20CE-EA9EE5433515}"/>
          </ac:picMkLst>
        </pc:picChg>
        <pc:picChg chg="add mod">
          <ac:chgData name="Spyros Evagorou" userId="34176b49c7533aea" providerId="LiveId" clId="{695B9D15-A5FF-4C25-A489-C758147CC6F9}" dt="2024-04-07T09:58:26.189" v="3186" actId="1038"/>
          <ac:picMkLst>
            <pc:docMk/>
            <pc:sldMk cId="3732259621" sldId="257"/>
            <ac:picMk id="20" creationId="{8DFC37E3-6CD9-EE64-AE2D-66BA9535C90D}"/>
          </ac:picMkLst>
        </pc:picChg>
        <pc:picChg chg="add mod">
          <ac:chgData name="Spyros Evagorou" userId="34176b49c7533aea" providerId="LiveId" clId="{695B9D15-A5FF-4C25-A489-C758147CC6F9}" dt="2024-04-07T09:58:26.189" v="3186" actId="1038"/>
          <ac:picMkLst>
            <pc:docMk/>
            <pc:sldMk cId="3732259621" sldId="257"/>
            <ac:picMk id="22" creationId="{299C6E77-03DB-E625-65A8-35D5DDCEFFD2}"/>
          </ac:picMkLst>
        </pc:picChg>
        <pc:picChg chg="add mod">
          <ac:chgData name="Spyros Evagorou" userId="34176b49c7533aea" providerId="LiveId" clId="{695B9D15-A5FF-4C25-A489-C758147CC6F9}" dt="2024-04-07T09:58:26.189" v="3186" actId="1038"/>
          <ac:picMkLst>
            <pc:docMk/>
            <pc:sldMk cId="3732259621" sldId="257"/>
            <ac:picMk id="24" creationId="{65F9536D-0745-27E5-5C79-1AAE78D7A961}"/>
          </ac:picMkLst>
        </pc:picChg>
        <pc:picChg chg="add mod">
          <ac:chgData name="Spyros Evagorou" userId="34176b49c7533aea" providerId="LiveId" clId="{695B9D15-A5FF-4C25-A489-C758147CC6F9}" dt="2024-04-07T09:58:26.189" v="3186" actId="1038"/>
          <ac:picMkLst>
            <pc:docMk/>
            <pc:sldMk cId="3732259621" sldId="257"/>
            <ac:picMk id="26" creationId="{AAED992A-ADD0-3D6B-3E95-8FA1745586DD}"/>
          </ac:picMkLst>
        </pc:picChg>
        <pc:picChg chg="del mod ord">
          <ac:chgData name="Spyros Evagorou" userId="34176b49c7533aea" providerId="LiveId" clId="{695B9D15-A5FF-4C25-A489-C758147CC6F9}" dt="2024-04-07T09:40:58.686" v="2838" actId="478"/>
          <ac:picMkLst>
            <pc:docMk/>
            <pc:sldMk cId="3732259621" sldId="257"/>
            <ac:picMk id="1026" creationId="{4811B5FA-D337-62D2-D9BB-9590BE5929AE}"/>
          </ac:picMkLst>
        </pc:picChg>
      </pc:sldChg>
      <pc:sldChg chg="addSp modSp mod modNotesTx">
        <pc:chgData name="Spyros Evagorou" userId="34176b49c7533aea" providerId="LiveId" clId="{695B9D15-A5FF-4C25-A489-C758147CC6F9}" dt="2024-05-13T13:30:50.521" v="3944"/>
        <pc:sldMkLst>
          <pc:docMk/>
          <pc:sldMk cId="2147728239" sldId="258"/>
        </pc:sldMkLst>
        <pc:spChg chg="mod">
          <ac:chgData name="Spyros Evagorou" userId="34176b49c7533aea" providerId="LiveId" clId="{695B9D15-A5FF-4C25-A489-C758147CC6F9}" dt="2024-04-01T07:40:20.519" v="37" actId="313"/>
          <ac:spMkLst>
            <pc:docMk/>
            <pc:sldMk cId="2147728239" sldId="258"/>
            <ac:spMk id="2" creationId="{FFE5FDB9-189C-9FAB-BE82-1D5AA33A4E60}"/>
          </ac:spMkLst>
        </pc:spChg>
        <pc:spChg chg="mod">
          <ac:chgData name="Spyros Evagorou" userId="34176b49c7533aea" providerId="LiveId" clId="{695B9D15-A5FF-4C25-A489-C758147CC6F9}" dt="2024-04-07T09:59:53.825" v="3196" actId="20577"/>
          <ac:spMkLst>
            <pc:docMk/>
            <pc:sldMk cId="2147728239" sldId="258"/>
            <ac:spMk id="3" creationId="{8399ECAC-A58C-8B8B-48B1-7550C7F059B0}"/>
          </ac:spMkLst>
        </pc:spChg>
        <pc:picChg chg="add mod">
          <ac:chgData name="Spyros Evagorou" userId="34176b49c7533aea" providerId="LiveId" clId="{695B9D15-A5FF-4C25-A489-C758147CC6F9}" dt="2024-04-07T07:15:19.156" v="2116"/>
          <ac:picMkLst>
            <pc:docMk/>
            <pc:sldMk cId="2147728239" sldId="258"/>
            <ac:picMk id="6" creationId="{A7DA6354-021C-4D5D-E323-C9017792D74F}"/>
          </ac:picMkLst>
        </pc:picChg>
      </pc:sldChg>
      <pc:sldChg chg="addSp delSp modSp del mod">
        <pc:chgData name="Spyros Evagorou" userId="34176b49c7533aea" providerId="LiveId" clId="{695B9D15-A5FF-4C25-A489-C758147CC6F9}" dt="2024-04-01T09:08:13.449" v="802" actId="47"/>
        <pc:sldMkLst>
          <pc:docMk/>
          <pc:sldMk cId="4143707212" sldId="259"/>
        </pc:sldMkLst>
        <pc:spChg chg="mod">
          <ac:chgData name="Spyros Evagorou" userId="34176b49c7533aea" providerId="LiveId" clId="{695B9D15-A5FF-4C25-A489-C758147CC6F9}" dt="2024-04-01T09:04:19.979" v="755" actId="1076"/>
          <ac:spMkLst>
            <pc:docMk/>
            <pc:sldMk cId="4143707212" sldId="259"/>
            <ac:spMk id="2" creationId="{3C895090-E520-B7D5-36D9-8E6ED1A4FF3D}"/>
          </ac:spMkLst>
        </pc:spChg>
        <pc:spChg chg="del mod">
          <ac:chgData name="Spyros Evagorou" userId="34176b49c7533aea" providerId="LiveId" clId="{695B9D15-A5FF-4C25-A489-C758147CC6F9}" dt="2024-04-01T08:41:44.771" v="358" actId="478"/>
          <ac:spMkLst>
            <pc:docMk/>
            <pc:sldMk cId="4143707212" sldId="259"/>
            <ac:spMk id="3" creationId="{F92F7F5F-5320-9F15-4CDE-186C02DFF73D}"/>
          </ac:spMkLst>
        </pc:spChg>
        <pc:spChg chg="add mod">
          <ac:chgData name="Spyros Evagorou" userId="34176b49c7533aea" providerId="LiveId" clId="{695B9D15-A5FF-4C25-A489-C758147CC6F9}" dt="2024-04-01T08:48:01.678" v="679" actId="1038"/>
          <ac:spMkLst>
            <pc:docMk/>
            <pc:sldMk cId="4143707212" sldId="259"/>
            <ac:spMk id="8" creationId="{968C288D-3CBC-93ED-7A66-6EE2249B660E}"/>
          </ac:spMkLst>
        </pc:spChg>
        <pc:spChg chg="add del mod">
          <ac:chgData name="Spyros Evagorou" userId="34176b49c7533aea" providerId="LiveId" clId="{695B9D15-A5FF-4C25-A489-C758147CC6F9}" dt="2024-04-01T08:49:08.743" v="705" actId="1036"/>
          <ac:spMkLst>
            <pc:docMk/>
            <pc:sldMk cId="4143707212" sldId="259"/>
            <ac:spMk id="15" creationId="{CD6D0A6F-ED20-DCD0-CAE4-D06D4798CB2C}"/>
          </ac:spMkLst>
        </pc:spChg>
        <pc:spChg chg="add mod">
          <ac:chgData name="Spyros Evagorou" userId="34176b49c7533aea" providerId="LiveId" clId="{695B9D15-A5FF-4C25-A489-C758147CC6F9}" dt="2024-04-01T08:49:08.743" v="705" actId="1036"/>
          <ac:spMkLst>
            <pc:docMk/>
            <pc:sldMk cId="4143707212" sldId="259"/>
            <ac:spMk id="16" creationId="{B063DF18-A491-4316-6651-84CFAFAED21B}"/>
          </ac:spMkLst>
        </pc:spChg>
        <pc:spChg chg="add mod">
          <ac:chgData name="Spyros Evagorou" userId="34176b49c7533aea" providerId="LiveId" clId="{695B9D15-A5FF-4C25-A489-C758147CC6F9}" dt="2024-04-01T08:49:08.743" v="705" actId="1036"/>
          <ac:spMkLst>
            <pc:docMk/>
            <pc:sldMk cId="4143707212" sldId="259"/>
            <ac:spMk id="17" creationId="{F0336A69-9DB7-5D7F-517B-C21DC3F7CC1C}"/>
          </ac:spMkLst>
        </pc:spChg>
        <pc:spChg chg="add mod">
          <ac:chgData name="Spyros Evagorou" userId="34176b49c7533aea" providerId="LiveId" clId="{695B9D15-A5FF-4C25-A489-C758147CC6F9}" dt="2024-04-01T08:49:08.743" v="705" actId="1036"/>
          <ac:spMkLst>
            <pc:docMk/>
            <pc:sldMk cId="4143707212" sldId="259"/>
            <ac:spMk id="18" creationId="{E3BDC3CC-65C8-3C88-22F8-655FD6C3403E}"/>
          </ac:spMkLst>
        </pc:spChg>
        <pc:spChg chg="add del mod">
          <ac:chgData name="Spyros Evagorou" userId="34176b49c7533aea" providerId="LiveId" clId="{695B9D15-A5FF-4C25-A489-C758147CC6F9}" dt="2024-04-01T08:41:51.825" v="359" actId="478"/>
          <ac:spMkLst>
            <pc:docMk/>
            <pc:sldMk cId="4143707212" sldId="259"/>
            <ac:spMk id="20" creationId="{F7C90E0B-7905-C3D6-A897-48DB6FCA0F74}"/>
          </ac:spMkLst>
        </pc:spChg>
        <pc:spChg chg="add mod">
          <ac:chgData name="Spyros Evagorou" userId="34176b49c7533aea" providerId="LiveId" clId="{695B9D15-A5FF-4C25-A489-C758147CC6F9}" dt="2024-04-01T08:47:25.935" v="640" actId="571"/>
          <ac:spMkLst>
            <pc:docMk/>
            <pc:sldMk cId="4143707212" sldId="259"/>
            <ac:spMk id="21" creationId="{41608C77-F38F-4619-1C6C-AA84B1A6FD88}"/>
          </ac:spMkLst>
        </pc:spChg>
        <pc:spChg chg="add mod">
          <ac:chgData name="Spyros Evagorou" userId="34176b49c7533aea" providerId="LiveId" clId="{695B9D15-A5FF-4C25-A489-C758147CC6F9}" dt="2024-04-01T08:47:25.935" v="640" actId="571"/>
          <ac:spMkLst>
            <pc:docMk/>
            <pc:sldMk cId="4143707212" sldId="259"/>
            <ac:spMk id="22" creationId="{6DCFE749-FB02-DA37-6244-A07DEB3071BE}"/>
          </ac:spMkLst>
        </pc:spChg>
        <pc:spChg chg="add mod">
          <ac:chgData name="Spyros Evagorou" userId="34176b49c7533aea" providerId="LiveId" clId="{695B9D15-A5FF-4C25-A489-C758147CC6F9}" dt="2024-04-01T08:47:25.935" v="640" actId="571"/>
          <ac:spMkLst>
            <pc:docMk/>
            <pc:sldMk cId="4143707212" sldId="259"/>
            <ac:spMk id="23" creationId="{264500CD-D759-A092-A386-B0AC93227490}"/>
          </ac:spMkLst>
        </pc:spChg>
        <pc:picChg chg="add mod">
          <ac:chgData name="Spyros Evagorou" userId="34176b49c7533aea" providerId="LiveId" clId="{695B9D15-A5FF-4C25-A489-C758147CC6F9}" dt="2024-04-01T08:48:06.303" v="680" actId="1076"/>
          <ac:picMkLst>
            <pc:docMk/>
            <pc:sldMk cId="4143707212" sldId="259"/>
            <ac:picMk id="7" creationId="{0C44D816-3775-0AA7-234F-62A272ED517E}"/>
          </ac:picMkLst>
        </pc:picChg>
        <pc:picChg chg="add mod">
          <ac:chgData name="Spyros Evagorou" userId="34176b49c7533aea" providerId="LiveId" clId="{695B9D15-A5FF-4C25-A489-C758147CC6F9}" dt="2024-04-01T08:48:01.678" v="679" actId="1038"/>
          <ac:picMkLst>
            <pc:docMk/>
            <pc:sldMk cId="4143707212" sldId="259"/>
            <ac:picMk id="10" creationId="{EC3192B2-D7A1-88E9-8DBA-57EA4150332B}"/>
          </ac:picMkLst>
        </pc:picChg>
        <pc:picChg chg="add mod">
          <ac:chgData name="Spyros Evagorou" userId="34176b49c7533aea" providerId="LiveId" clId="{695B9D15-A5FF-4C25-A489-C758147CC6F9}" dt="2024-04-01T08:48:01.678" v="679" actId="1038"/>
          <ac:picMkLst>
            <pc:docMk/>
            <pc:sldMk cId="4143707212" sldId="259"/>
            <ac:picMk id="12" creationId="{9ED6E63E-DD5A-BFA0-9B88-7CC4915CCAF0}"/>
          </ac:picMkLst>
        </pc:picChg>
        <pc:picChg chg="add mod ord">
          <ac:chgData name="Spyros Evagorou" userId="34176b49c7533aea" providerId="LiveId" clId="{695B9D15-A5FF-4C25-A489-C758147CC6F9}" dt="2024-04-01T09:07:37.898" v="792" actId="1076"/>
          <ac:picMkLst>
            <pc:docMk/>
            <pc:sldMk cId="4143707212" sldId="259"/>
            <ac:picMk id="14" creationId="{FB1F2A3F-6D09-AAEB-4FE3-22AA8CE827BF}"/>
          </ac:picMkLst>
        </pc:picChg>
        <pc:picChg chg="add del">
          <ac:chgData name="Spyros Evagorou" userId="34176b49c7533aea" providerId="LiveId" clId="{695B9D15-A5FF-4C25-A489-C758147CC6F9}" dt="2024-04-01T08:11:43.864" v="204" actId="478"/>
          <ac:picMkLst>
            <pc:docMk/>
            <pc:sldMk cId="4143707212" sldId="259"/>
            <ac:picMk id="1026" creationId="{1F217BF2-DC5A-8554-D746-CC837AD42419}"/>
          </ac:picMkLst>
        </pc:picChg>
        <pc:picChg chg="add del mod">
          <ac:chgData name="Spyros Evagorou" userId="34176b49c7533aea" providerId="LiveId" clId="{695B9D15-A5FF-4C25-A489-C758147CC6F9}" dt="2024-04-01T08:21:39.885" v="231" actId="478"/>
          <ac:picMkLst>
            <pc:docMk/>
            <pc:sldMk cId="4143707212" sldId="259"/>
            <ac:picMk id="1028" creationId="{086BA584-9FC9-AA42-0EFB-FABC88E24C56}"/>
          </ac:picMkLst>
        </pc:picChg>
        <pc:picChg chg="add mod">
          <ac:chgData name="Spyros Evagorou" userId="34176b49c7533aea" providerId="LiveId" clId="{695B9D15-A5FF-4C25-A489-C758147CC6F9}" dt="2024-04-01T08:48:01.678" v="679" actId="1038"/>
          <ac:picMkLst>
            <pc:docMk/>
            <pc:sldMk cId="4143707212" sldId="259"/>
            <ac:picMk id="1030" creationId="{77897283-6C39-CB63-E6E1-74362A55F472}"/>
          </ac:picMkLst>
        </pc:picChg>
        <pc:picChg chg="del">
          <ac:chgData name="Spyros Evagorou" userId="34176b49c7533aea" providerId="LiveId" clId="{695B9D15-A5FF-4C25-A489-C758147CC6F9}" dt="2024-04-01T08:11:43.864" v="204" actId="478"/>
          <ac:picMkLst>
            <pc:docMk/>
            <pc:sldMk cId="4143707212" sldId="259"/>
            <ac:picMk id="2050" creationId="{9C587D21-C58C-9504-52E6-BED2B9E81A6C}"/>
          </ac:picMkLst>
        </pc:picChg>
      </pc:sldChg>
      <pc:sldChg chg="addSp delSp modSp add mod ord setBg">
        <pc:chgData name="Spyros Evagorou" userId="34176b49c7533aea" providerId="LiveId" clId="{695B9D15-A5FF-4C25-A489-C758147CC6F9}" dt="2024-05-24T09:20:36.897" v="4026"/>
        <pc:sldMkLst>
          <pc:docMk/>
          <pc:sldMk cId="598821811" sldId="260"/>
        </pc:sldMkLst>
        <pc:spChg chg="mod">
          <ac:chgData name="Spyros Evagorou" userId="34176b49c7533aea" providerId="LiveId" clId="{695B9D15-A5FF-4C25-A489-C758147CC6F9}" dt="2024-05-24T09:15:04.813" v="3966" actId="1076"/>
          <ac:spMkLst>
            <pc:docMk/>
            <pc:sldMk cId="598821811" sldId="260"/>
            <ac:spMk id="2" creationId="{B23D3CC8-6EE5-C71C-0583-7194EB6815FA}"/>
          </ac:spMkLst>
        </pc:spChg>
        <pc:spChg chg="add del mod">
          <ac:chgData name="Spyros Evagorou" userId="34176b49c7533aea" providerId="LiveId" clId="{695B9D15-A5FF-4C25-A489-C758147CC6F9}" dt="2024-05-24T09:11:28.772" v="3956" actId="478"/>
          <ac:spMkLst>
            <pc:docMk/>
            <pc:sldMk cId="598821811" sldId="260"/>
            <ac:spMk id="3" creationId="{EDB4B9AF-41AB-4914-8828-E9AF16F176D6}"/>
          </ac:spMkLst>
        </pc:spChg>
        <pc:spChg chg="add del mod">
          <ac:chgData name="Spyros Evagorou" userId="34176b49c7533aea" providerId="LiveId" clId="{695B9D15-A5FF-4C25-A489-C758147CC6F9}" dt="2024-05-24T09:11:31.798" v="3957" actId="478"/>
          <ac:spMkLst>
            <pc:docMk/>
            <pc:sldMk cId="598821811" sldId="260"/>
            <ac:spMk id="9" creationId="{4A905141-90A0-37BB-1A4F-E0EAD0286133}"/>
          </ac:spMkLst>
        </pc:spChg>
        <pc:spChg chg="add del">
          <ac:chgData name="Spyros Evagorou" userId="34176b49c7533aea" providerId="LiveId" clId="{695B9D15-A5FF-4C25-A489-C758147CC6F9}" dt="2024-04-01T09:05:02.382" v="762" actId="26606"/>
          <ac:spMkLst>
            <pc:docMk/>
            <pc:sldMk cId="598821811" sldId="260"/>
            <ac:spMk id="11" creationId="{C5138816-AF06-47EE-964C-EC93C016D5F6}"/>
          </ac:spMkLst>
        </pc:spChg>
        <pc:spChg chg="add mod">
          <ac:chgData name="Spyros Evagorou" userId="34176b49c7533aea" providerId="LiveId" clId="{695B9D15-A5FF-4C25-A489-C758147CC6F9}" dt="2024-05-24T09:19:35.141" v="4001" actId="1036"/>
          <ac:spMkLst>
            <pc:docMk/>
            <pc:sldMk cId="598821811" sldId="260"/>
            <ac:spMk id="14" creationId="{BABABD69-BDD8-0656-8CF3-8BB9F48CB775}"/>
          </ac:spMkLst>
        </pc:spChg>
        <pc:spChg chg="add del">
          <ac:chgData name="Spyros Evagorou" userId="34176b49c7533aea" providerId="LiveId" clId="{695B9D15-A5FF-4C25-A489-C758147CC6F9}" dt="2024-04-01T09:05:02.382" v="762" actId="26606"/>
          <ac:spMkLst>
            <pc:docMk/>
            <pc:sldMk cId="598821811" sldId="260"/>
            <ac:spMk id="15" creationId="{10DC0642-5384-4897-BC9B-E85F63D7BC60}"/>
          </ac:spMkLst>
        </pc:spChg>
        <pc:spChg chg="add mod">
          <ac:chgData name="Spyros Evagorou" userId="34176b49c7533aea" providerId="LiveId" clId="{695B9D15-A5FF-4C25-A489-C758147CC6F9}" dt="2024-05-24T09:19:38.189" v="4013" actId="1036"/>
          <ac:spMkLst>
            <pc:docMk/>
            <pc:sldMk cId="598821811" sldId="260"/>
            <ac:spMk id="16" creationId="{271C3943-A9B8-C1D0-15A4-EA55D7197AD9}"/>
          </ac:spMkLst>
        </pc:spChg>
        <pc:spChg chg="add del">
          <ac:chgData name="Spyros Evagorou" userId="34176b49c7533aea" providerId="LiveId" clId="{695B9D15-A5FF-4C25-A489-C758147CC6F9}" dt="2024-04-01T09:05:02.382" v="762" actId="26606"/>
          <ac:spMkLst>
            <pc:docMk/>
            <pc:sldMk cId="598821811" sldId="260"/>
            <ac:spMk id="17" creationId="{26015513-D3C4-4477-AA12-D8FF240AA3E6}"/>
          </ac:spMkLst>
        </pc:spChg>
        <pc:spChg chg="add del">
          <ac:chgData name="Spyros Evagorou" userId="34176b49c7533aea" providerId="LiveId" clId="{695B9D15-A5FF-4C25-A489-C758147CC6F9}" dt="2024-04-01T09:05:02.382" v="762" actId="26606"/>
          <ac:spMkLst>
            <pc:docMk/>
            <pc:sldMk cId="598821811" sldId="260"/>
            <ac:spMk id="22" creationId="{C5138816-AF06-47EE-964C-EC93C016D5F6}"/>
          </ac:spMkLst>
        </pc:spChg>
        <pc:spChg chg="add del">
          <ac:chgData name="Spyros Evagorou" userId="34176b49c7533aea" providerId="LiveId" clId="{695B9D15-A5FF-4C25-A489-C758147CC6F9}" dt="2024-04-01T09:05:02.382" v="762" actId="26606"/>
          <ac:spMkLst>
            <pc:docMk/>
            <pc:sldMk cId="598821811" sldId="260"/>
            <ac:spMk id="26" creationId="{10DC0642-5384-4897-BC9B-E85F63D7BC60}"/>
          </ac:spMkLst>
        </pc:spChg>
        <pc:spChg chg="add del">
          <ac:chgData name="Spyros Evagorou" userId="34176b49c7533aea" providerId="LiveId" clId="{695B9D15-A5FF-4C25-A489-C758147CC6F9}" dt="2024-04-01T09:05:02.382" v="762" actId="26606"/>
          <ac:spMkLst>
            <pc:docMk/>
            <pc:sldMk cId="598821811" sldId="260"/>
            <ac:spMk id="28" creationId="{26015513-D3C4-4477-AA12-D8FF240AA3E6}"/>
          </ac:spMkLst>
        </pc:spChg>
        <pc:graphicFrameChg chg="add del">
          <ac:chgData name="Spyros Evagorou" userId="34176b49c7533aea" providerId="LiveId" clId="{695B9D15-A5FF-4C25-A489-C758147CC6F9}" dt="2024-04-07T07:35:18.354" v="2279" actId="26606"/>
          <ac:graphicFrameMkLst>
            <pc:docMk/>
            <pc:sldMk cId="598821811" sldId="260"/>
            <ac:graphicFrameMk id="19" creationId="{B70A33DC-96E6-E693-A435-2085099CD2DF}"/>
          </ac:graphicFrameMkLst>
        </pc:graphicFrameChg>
        <pc:picChg chg="del mod">
          <ac:chgData name="Spyros Evagorou" userId="34176b49c7533aea" providerId="LiveId" clId="{695B9D15-A5FF-4C25-A489-C758147CC6F9}" dt="2024-04-07T07:36:38.745" v="2299" actId="478"/>
          <ac:picMkLst>
            <pc:docMk/>
            <pc:sldMk cId="598821811" sldId="260"/>
            <ac:picMk id="4" creationId="{418D625F-E0E7-790A-FC35-55D16125DF7E}"/>
          </ac:picMkLst>
        </pc:picChg>
        <pc:picChg chg="del mod">
          <ac:chgData name="Spyros Evagorou" userId="34176b49c7533aea" providerId="LiveId" clId="{695B9D15-A5FF-4C25-A489-C758147CC6F9}" dt="2024-04-07T07:36:40.124" v="2300" actId="478"/>
          <ac:picMkLst>
            <pc:docMk/>
            <pc:sldMk cId="598821811" sldId="260"/>
            <ac:picMk id="5" creationId="{8721EF75-053E-5FD0-1690-3F472001F4AE}"/>
          </ac:picMkLst>
        </pc:picChg>
        <pc:picChg chg="add mod">
          <ac:chgData name="Spyros Evagorou" userId="34176b49c7533aea" providerId="LiveId" clId="{695B9D15-A5FF-4C25-A489-C758147CC6F9}" dt="2024-05-24T09:19:55.926" v="4017" actId="1076"/>
          <ac:picMkLst>
            <pc:docMk/>
            <pc:sldMk cId="598821811" sldId="260"/>
            <ac:picMk id="5" creationId="{884B3FC3-39D8-2EB3-EBE5-2D1A15C4B27A}"/>
          </ac:picMkLst>
        </pc:picChg>
        <pc:picChg chg="add del mod ord">
          <ac:chgData name="Spyros Evagorou" userId="34176b49c7533aea" providerId="LiveId" clId="{695B9D15-A5FF-4C25-A489-C758147CC6F9}" dt="2024-05-24T09:11:20.164" v="3952" actId="478"/>
          <ac:picMkLst>
            <pc:docMk/>
            <pc:sldMk cId="598821811" sldId="260"/>
            <ac:picMk id="6" creationId="{622778B1-737B-CBFC-286C-DCDD89EAD331}"/>
          </ac:picMkLst>
        </pc:picChg>
        <pc:picChg chg="add del mod">
          <ac:chgData name="Spyros Evagorou" userId="34176b49c7533aea" providerId="LiveId" clId="{695B9D15-A5FF-4C25-A489-C758147CC6F9}" dt="2024-04-07T07:36:36.954" v="2298" actId="478"/>
          <ac:picMkLst>
            <pc:docMk/>
            <pc:sldMk cId="598821811" sldId="260"/>
            <ac:picMk id="7" creationId="{1A6E8895-F553-4652-8E49-46C0C48156D6}"/>
          </ac:picMkLst>
        </pc:picChg>
        <pc:picChg chg="add mod">
          <ac:chgData name="Spyros Evagorou" userId="34176b49c7533aea" providerId="LiveId" clId="{695B9D15-A5FF-4C25-A489-C758147CC6F9}" dt="2024-04-07T07:35:15.692" v="2277" actId="571"/>
          <ac:picMkLst>
            <pc:docMk/>
            <pc:sldMk cId="598821811" sldId="260"/>
            <ac:picMk id="12" creationId="{97FF175B-808F-22F1-926C-51AAA6103E23}"/>
          </ac:picMkLst>
        </pc:picChg>
        <pc:picChg chg="add mod">
          <ac:chgData name="Spyros Evagorou" userId="34176b49c7533aea" providerId="LiveId" clId="{695B9D15-A5FF-4C25-A489-C758147CC6F9}" dt="2024-05-24T09:17:48.605" v="3980" actId="14100"/>
          <ac:picMkLst>
            <pc:docMk/>
            <pc:sldMk cId="598821811" sldId="260"/>
            <ac:picMk id="12" creationId="{B63A7E51-01A5-28A2-25CF-E23D28B330B9}"/>
          </ac:picMkLst>
        </pc:picChg>
        <pc:picChg chg="add mod">
          <ac:chgData name="Spyros Evagorou" userId="34176b49c7533aea" providerId="LiveId" clId="{695B9D15-A5FF-4C25-A489-C758147CC6F9}" dt="2024-04-07T07:35:15.692" v="2277" actId="571"/>
          <ac:picMkLst>
            <pc:docMk/>
            <pc:sldMk cId="598821811" sldId="260"/>
            <ac:picMk id="14" creationId="{4682E3E3-3F6E-1D72-EF88-D043A940A409}"/>
          </ac:picMkLst>
        </pc:picChg>
        <pc:picChg chg="add mod">
          <ac:chgData name="Spyros Evagorou" userId="34176b49c7533aea" providerId="LiveId" clId="{695B9D15-A5FF-4C25-A489-C758147CC6F9}" dt="2024-04-07T07:36:22.092" v="2291" actId="571"/>
          <ac:picMkLst>
            <pc:docMk/>
            <pc:sldMk cId="598821811" sldId="260"/>
            <ac:picMk id="16" creationId="{AC65FD0C-6BCC-2819-D115-6052A254EE10}"/>
          </ac:picMkLst>
        </pc:picChg>
        <pc:picChg chg="add mod">
          <ac:chgData name="Spyros Evagorou" userId="34176b49c7533aea" providerId="LiveId" clId="{695B9D15-A5FF-4C25-A489-C758147CC6F9}" dt="2024-04-07T07:36:22.092" v="2291" actId="571"/>
          <ac:picMkLst>
            <pc:docMk/>
            <pc:sldMk cId="598821811" sldId="260"/>
            <ac:picMk id="18" creationId="{3532E2F9-FEFF-AF0C-77CE-C89982ECA0F5}"/>
          </ac:picMkLst>
        </pc:picChg>
        <pc:picChg chg="add del">
          <ac:chgData name="Spyros Evagorou" userId="34176b49c7533aea" providerId="LiveId" clId="{695B9D15-A5FF-4C25-A489-C758147CC6F9}" dt="2024-04-07T07:35:18.354" v="2279" actId="26606"/>
          <ac:picMkLst>
            <pc:docMk/>
            <pc:sldMk cId="598821811" sldId="260"/>
            <ac:picMk id="20" creationId="{97FF175B-808F-22F1-926C-51AAA6103E23}"/>
          </ac:picMkLst>
        </pc:picChg>
        <pc:picChg chg="add del">
          <ac:chgData name="Spyros Evagorou" userId="34176b49c7533aea" providerId="LiveId" clId="{695B9D15-A5FF-4C25-A489-C758147CC6F9}" dt="2024-04-07T07:35:18.354" v="2279" actId="26606"/>
          <ac:picMkLst>
            <pc:docMk/>
            <pc:sldMk cId="598821811" sldId="260"/>
            <ac:picMk id="21" creationId="{4682E3E3-3F6E-1D72-EF88-D043A940A409}"/>
          </ac:picMkLst>
        </pc:picChg>
        <pc:picChg chg="add mod">
          <ac:chgData name="Spyros Evagorou" userId="34176b49c7533aea" providerId="LiveId" clId="{695B9D15-A5FF-4C25-A489-C758147CC6F9}" dt="2024-04-07T07:36:40.708" v="2301"/>
          <ac:picMkLst>
            <pc:docMk/>
            <pc:sldMk cId="598821811" sldId="260"/>
            <ac:picMk id="22" creationId="{A45512EE-1F17-2C37-64D1-BEFD35334A27}"/>
          </ac:picMkLst>
        </pc:picChg>
        <pc:picChg chg="add mod">
          <ac:chgData name="Spyros Evagorou" userId="34176b49c7533aea" providerId="LiveId" clId="{695B9D15-A5FF-4C25-A489-C758147CC6F9}" dt="2024-04-07T07:36:40.708" v="2301"/>
          <ac:picMkLst>
            <pc:docMk/>
            <pc:sldMk cId="598821811" sldId="260"/>
            <ac:picMk id="23" creationId="{9B6E0508-E51E-541A-A68F-123F3419BFEB}"/>
          </ac:picMkLst>
        </pc:picChg>
        <pc:picChg chg="add mod">
          <ac:chgData name="Spyros Evagorou" userId="34176b49c7533aea" providerId="LiveId" clId="{695B9D15-A5FF-4C25-A489-C758147CC6F9}" dt="2024-04-07T07:36:40.708" v="2301"/>
          <ac:picMkLst>
            <pc:docMk/>
            <pc:sldMk cId="598821811" sldId="260"/>
            <ac:picMk id="24" creationId="{8E0CF4B5-0E60-F4F2-3BC7-F392665D9E54}"/>
          </ac:picMkLst>
        </pc:picChg>
        <pc:picChg chg="del">
          <ac:chgData name="Spyros Evagorou" userId="34176b49c7533aea" providerId="LiveId" clId="{695B9D15-A5FF-4C25-A489-C758147CC6F9}" dt="2024-04-01T09:00:51.055" v="740" actId="478"/>
          <ac:picMkLst>
            <pc:docMk/>
            <pc:sldMk cId="598821811" sldId="260"/>
            <ac:picMk id="1026" creationId="{4811B5FA-D337-62D2-D9BB-9590BE5929AE}"/>
          </ac:picMkLst>
        </pc:picChg>
        <pc:picChg chg="add mod">
          <ac:chgData name="Spyros Evagorou" userId="34176b49c7533aea" providerId="LiveId" clId="{695B9D15-A5FF-4C25-A489-C758147CC6F9}" dt="2024-05-24T09:20:09.412" v="4022" actId="1035"/>
          <ac:picMkLst>
            <pc:docMk/>
            <pc:sldMk cId="598821811" sldId="260"/>
            <ac:picMk id="1026" creationId="{E5947EC2-6CAF-EAAC-523B-286139C2392D}"/>
          </ac:picMkLst>
        </pc:picChg>
        <pc:cxnChg chg="add mod">
          <ac:chgData name="Spyros Evagorou" userId="34176b49c7533aea" providerId="LiveId" clId="{695B9D15-A5FF-4C25-A489-C758147CC6F9}" dt="2024-04-07T07:35:09.975" v="2275" actId="14100"/>
          <ac:cxnSpMkLst>
            <pc:docMk/>
            <pc:sldMk cId="598821811" sldId="260"/>
            <ac:cxnSpMk id="8" creationId="{BAE29DB4-BEF3-36F0-56E1-109714026E60}"/>
          </ac:cxnSpMkLst>
        </pc:cxnChg>
        <pc:cxnChg chg="add del">
          <ac:chgData name="Spyros Evagorou" userId="34176b49c7533aea" providerId="LiveId" clId="{695B9D15-A5FF-4C25-A489-C758147CC6F9}" dt="2024-04-01T09:05:02.382" v="762" actId="26606"/>
          <ac:cxnSpMkLst>
            <pc:docMk/>
            <pc:sldMk cId="598821811" sldId="260"/>
            <ac:cxnSpMk id="13" creationId="{87ED8B4E-BB7E-447F-A35F-4D3AF6C0A693}"/>
          </ac:cxnSpMkLst>
        </pc:cxnChg>
        <pc:cxnChg chg="add del">
          <ac:chgData name="Spyros Evagorou" userId="34176b49c7533aea" providerId="LiveId" clId="{695B9D15-A5FF-4C25-A489-C758147CC6F9}" dt="2024-04-01T09:05:02.382" v="762" actId="26606"/>
          <ac:cxnSpMkLst>
            <pc:docMk/>
            <pc:sldMk cId="598821811" sldId="260"/>
            <ac:cxnSpMk id="24" creationId="{87ED8B4E-BB7E-447F-A35F-4D3AF6C0A693}"/>
          </ac:cxnSpMkLst>
        </pc:cxnChg>
      </pc:sldChg>
      <pc:sldChg chg="addSp delSp modSp add mod ord modNotesTx">
        <pc:chgData name="Spyros Evagorou" userId="34176b49c7533aea" providerId="LiveId" clId="{695B9D15-A5FF-4C25-A489-C758147CC6F9}" dt="2024-05-13T13:36:39.508" v="3945"/>
        <pc:sldMkLst>
          <pc:docMk/>
          <pc:sldMk cId="850855897" sldId="261"/>
        </pc:sldMkLst>
        <pc:spChg chg="mod">
          <ac:chgData name="Spyros Evagorou" userId="34176b49c7533aea" providerId="LiveId" clId="{695B9D15-A5FF-4C25-A489-C758147CC6F9}" dt="2024-04-07T07:28:54.829" v="2193" actId="1037"/>
          <ac:spMkLst>
            <pc:docMk/>
            <pc:sldMk cId="850855897" sldId="261"/>
            <ac:spMk id="2" creationId="{B23D3CC8-6EE5-C71C-0583-7194EB6815FA}"/>
          </ac:spMkLst>
        </pc:spChg>
        <pc:spChg chg="add del mod">
          <ac:chgData name="Spyros Evagorou" userId="34176b49c7533aea" providerId="LiveId" clId="{695B9D15-A5FF-4C25-A489-C758147CC6F9}" dt="2024-04-01T09:08:07.427" v="801" actId="26606"/>
          <ac:spMkLst>
            <pc:docMk/>
            <pc:sldMk cId="850855897" sldId="261"/>
            <ac:spMk id="3" creationId="{EDB4B9AF-41AB-4914-8828-E9AF16F176D6}"/>
          </ac:spMkLst>
        </pc:spChg>
        <pc:graphicFrameChg chg="add del">
          <ac:chgData name="Spyros Evagorou" userId="34176b49c7533aea" providerId="LiveId" clId="{695B9D15-A5FF-4C25-A489-C758147CC6F9}" dt="2024-04-01T09:08:01.077" v="796" actId="26606"/>
          <ac:graphicFrameMkLst>
            <pc:docMk/>
            <pc:sldMk cId="850855897" sldId="261"/>
            <ac:graphicFrameMk id="19" creationId="{B4D99987-866C-B903-D429-42D75A6F7658}"/>
          </ac:graphicFrameMkLst>
        </pc:graphicFrameChg>
        <pc:graphicFrameChg chg="add del">
          <ac:chgData name="Spyros Evagorou" userId="34176b49c7533aea" providerId="LiveId" clId="{695B9D15-A5FF-4C25-A489-C758147CC6F9}" dt="2024-04-01T09:08:01.756" v="798" actId="26606"/>
          <ac:graphicFrameMkLst>
            <pc:docMk/>
            <pc:sldMk cId="850855897" sldId="261"/>
            <ac:graphicFrameMk id="21" creationId="{BEF73D8A-4559-BFB7-3C57-5F1749E64C4D}"/>
          </ac:graphicFrameMkLst>
        </pc:graphicFrameChg>
        <pc:graphicFrameChg chg="add del">
          <ac:chgData name="Spyros Evagorou" userId="34176b49c7533aea" providerId="LiveId" clId="{695B9D15-A5FF-4C25-A489-C758147CC6F9}" dt="2024-04-01T09:08:07.405" v="800" actId="26606"/>
          <ac:graphicFrameMkLst>
            <pc:docMk/>
            <pc:sldMk cId="850855897" sldId="261"/>
            <ac:graphicFrameMk id="23" creationId="{10F82B6F-8589-4221-8355-AD3939CD54E9}"/>
          </ac:graphicFrameMkLst>
        </pc:graphicFrameChg>
        <pc:graphicFrameChg chg="add mod modGraphic">
          <ac:chgData name="Spyros Evagorou" userId="34176b49c7533aea" providerId="LiveId" clId="{695B9D15-A5FF-4C25-A489-C758147CC6F9}" dt="2024-04-07T07:30:06.594" v="2209" actId="20577"/>
          <ac:graphicFrameMkLst>
            <pc:docMk/>
            <pc:sldMk cId="850855897" sldId="261"/>
            <ac:graphicFrameMk id="25" creationId="{B4D99987-866C-B903-D429-42D75A6F7658}"/>
          </ac:graphicFrameMkLst>
        </pc:graphicFrameChg>
        <pc:picChg chg="add mod">
          <ac:chgData name="Spyros Evagorou" userId="34176b49c7533aea" providerId="LiveId" clId="{695B9D15-A5FF-4C25-A489-C758147CC6F9}" dt="2024-04-07T07:15:12.188" v="2115"/>
          <ac:picMkLst>
            <pc:docMk/>
            <pc:sldMk cId="850855897" sldId="261"/>
            <ac:picMk id="3" creationId="{D7566360-40DA-A624-52BF-77332B193FB3}"/>
          </ac:picMkLst>
        </pc:picChg>
        <pc:picChg chg="del">
          <ac:chgData name="Spyros Evagorou" userId="34176b49c7533aea" providerId="LiveId" clId="{695B9D15-A5FF-4C25-A489-C758147CC6F9}" dt="2024-04-01T09:06:57.747" v="782" actId="478"/>
          <ac:picMkLst>
            <pc:docMk/>
            <pc:sldMk cId="850855897" sldId="261"/>
            <ac:picMk id="6" creationId="{622778B1-737B-CBFC-286C-DCDD89EAD331}"/>
          </ac:picMkLst>
        </pc:picChg>
        <pc:picChg chg="add mod">
          <ac:chgData name="Spyros Evagorou" userId="34176b49c7533aea" providerId="LiveId" clId="{695B9D15-A5FF-4C25-A489-C758147CC6F9}" dt="2024-04-06T08:25:29.615" v="1743" actId="1076"/>
          <ac:picMkLst>
            <pc:docMk/>
            <pc:sldMk cId="850855897" sldId="261"/>
            <ac:picMk id="7" creationId="{0A204214-D0E9-AA5F-9027-90F7291E2485}"/>
          </ac:picMkLst>
        </pc:picChg>
        <pc:picChg chg="add mod">
          <ac:chgData name="Spyros Evagorou" userId="34176b49c7533aea" providerId="LiveId" clId="{695B9D15-A5FF-4C25-A489-C758147CC6F9}" dt="2024-04-06T08:26:00.075" v="1750" actId="1076"/>
          <ac:picMkLst>
            <pc:docMk/>
            <pc:sldMk cId="850855897" sldId="261"/>
            <ac:picMk id="8" creationId="{884786CB-6FFD-9686-EF99-1CB5AE3BC035}"/>
          </ac:picMkLst>
        </pc:picChg>
        <pc:picChg chg="add del mod">
          <ac:chgData name="Spyros Evagorou" userId="34176b49c7533aea" providerId="LiveId" clId="{695B9D15-A5FF-4C25-A489-C758147CC6F9}" dt="2024-04-06T08:24:08.499" v="1721" actId="478"/>
          <ac:picMkLst>
            <pc:docMk/>
            <pc:sldMk cId="850855897" sldId="261"/>
            <ac:picMk id="9" creationId="{A7560A3E-BA45-AA4F-92BF-033BE614CC22}"/>
          </ac:picMkLst>
        </pc:picChg>
        <pc:picChg chg="add mod">
          <ac:chgData name="Spyros Evagorou" userId="34176b49c7533aea" providerId="LiveId" clId="{695B9D15-A5FF-4C25-A489-C758147CC6F9}" dt="2024-04-23T07:38:25.687" v="3684" actId="1037"/>
          <ac:picMkLst>
            <pc:docMk/>
            <pc:sldMk cId="850855897" sldId="261"/>
            <ac:picMk id="10" creationId="{27AA150B-FE99-4B97-49FE-E0410D568934}"/>
          </ac:picMkLst>
        </pc:picChg>
        <pc:picChg chg="add mod">
          <ac:chgData name="Spyros Evagorou" userId="34176b49c7533aea" providerId="LiveId" clId="{695B9D15-A5FF-4C25-A489-C758147CC6F9}" dt="2024-04-06T08:25:39.854" v="1747" actId="1076"/>
          <ac:picMkLst>
            <pc:docMk/>
            <pc:sldMk cId="850855897" sldId="261"/>
            <ac:picMk id="12" creationId="{5DC537FF-D4F0-08FC-5D49-B9A0909F2E18}"/>
          </ac:picMkLst>
        </pc:picChg>
        <pc:cxnChg chg="add mod">
          <ac:chgData name="Spyros Evagorou" userId="34176b49c7533aea" providerId="LiveId" clId="{695B9D15-A5FF-4C25-A489-C758147CC6F9}" dt="2024-04-07T07:29:11.941" v="2195" actId="14100"/>
          <ac:cxnSpMkLst>
            <pc:docMk/>
            <pc:sldMk cId="850855897" sldId="261"/>
            <ac:cxnSpMk id="6" creationId="{B7B1219A-59CC-088D-D34A-01C9E4572ED3}"/>
          </ac:cxnSpMkLst>
        </pc:cxnChg>
      </pc:sldChg>
      <pc:sldChg chg="addSp delSp modSp add mod ord setBg">
        <pc:chgData name="Spyros Evagorou" userId="34176b49c7533aea" providerId="LiveId" clId="{695B9D15-A5FF-4C25-A489-C758147CC6F9}" dt="2024-05-29T15:14:27.317" v="4168" actId="6549"/>
        <pc:sldMkLst>
          <pc:docMk/>
          <pc:sldMk cId="3955272006" sldId="262"/>
        </pc:sldMkLst>
        <pc:spChg chg="mod">
          <ac:chgData name="Spyros Evagorou" userId="34176b49c7533aea" providerId="LiveId" clId="{695B9D15-A5FF-4C25-A489-C758147CC6F9}" dt="2024-04-03T09:51:58.311" v="1478" actId="26606"/>
          <ac:spMkLst>
            <pc:docMk/>
            <pc:sldMk cId="3955272006" sldId="262"/>
            <ac:spMk id="2" creationId="{FFE5FDB9-189C-9FAB-BE82-1D5AA33A4E60}"/>
          </ac:spMkLst>
        </pc:spChg>
        <pc:spChg chg="mod ord">
          <ac:chgData name="Spyros Evagorou" userId="34176b49c7533aea" providerId="LiveId" clId="{695B9D15-A5FF-4C25-A489-C758147CC6F9}" dt="2024-05-29T15:14:27.317" v="4168" actId="6549"/>
          <ac:spMkLst>
            <pc:docMk/>
            <pc:sldMk cId="3955272006" sldId="262"/>
            <ac:spMk id="3" creationId="{8399ECAC-A58C-8B8B-48B1-7550C7F059B0}"/>
          </ac:spMkLst>
        </pc:spChg>
        <pc:spChg chg="add del">
          <ac:chgData name="Spyros Evagorou" userId="34176b49c7533aea" providerId="LiveId" clId="{695B9D15-A5FF-4C25-A489-C758147CC6F9}" dt="2024-04-03T09:51:36.047" v="1471" actId="26606"/>
          <ac:spMkLst>
            <pc:docMk/>
            <pc:sldMk cId="3955272006" sldId="262"/>
            <ac:spMk id="14" creationId="{C5138816-AF06-47EE-964C-EC93C016D5F6}"/>
          </ac:spMkLst>
        </pc:spChg>
        <pc:spChg chg="add del">
          <ac:chgData name="Spyros Evagorou" userId="34176b49c7533aea" providerId="LiveId" clId="{695B9D15-A5FF-4C25-A489-C758147CC6F9}" dt="2024-04-03T09:51:36.047" v="1471" actId="26606"/>
          <ac:spMkLst>
            <pc:docMk/>
            <pc:sldMk cId="3955272006" sldId="262"/>
            <ac:spMk id="16" creationId="{10DC0642-5384-4897-BC9B-E85F63D7BC60}"/>
          </ac:spMkLst>
        </pc:spChg>
        <pc:spChg chg="add del mod">
          <ac:chgData name="Spyros Evagorou" userId="34176b49c7533aea" providerId="LiveId" clId="{695B9D15-A5FF-4C25-A489-C758147CC6F9}" dt="2024-04-03T09:51:35.874" v="1470" actId="478"/>
          <ac:spMkLst>
            <pc:docMk/>
            <pc:sldMk cId="3955272006" sldId="262"/>
            <ac:spMk id="22" creationId="{62829C62-9277-42F8-9A49-99E361C1D697}"/>
          </ac:spMkLst>
        </pc:spChg>
        <pc:spChg chg="add del">
          <ac:chgData name="Spyros Evagorou" userId="34176b49c7533aea" providerId="LiveId" clId="{695B9D15-A5FF-4C25-A489-C758147CC6F9}" dt="2024-04-03T09:51:36.047" v="1471" actId="26606"/>
          <ac:spMkLst>
            <pc:docMk/>
            <pc:sldMk cId="3955272006" sldId="262"/>
            <ac:spMk id="23" creationId="{26015513-D3C4-4477-AA12-D8FF240AA3E6}"/>
          </ac:spMkLst>
        </pc:spChg>
        <pc:spChg chg="add del mod">
          <ac:chgData name="Spyros Evagorou" userId="34176b49c7533aea" providerId="LiveId" clId="{695B9D15-A5FF-4C25-A489-C758147CC6F9}" dt="2024-04-03T09:51:35.717" v="1469" actId="478"/>
          <ac:spMkLst>
            <pc:docMk/>
            <pc:sldMk cId="3955272006" sldId="262"/>
            <ac:spMk id="24" creationId="{CBC486D6-01E7-9819-F0D6-51803C4700CD}"/>
          </ac:spMkLst>
        </pc:spChg>
        <pc:spChg chg="add mod">
          <ac:chgData name="Spyros Evagorou" userId="34176b49c7533aea" providerId="LiveId" clId="{695B9D15-A5FF-4C25-A489-C758147CC6F9}" dt="2024-04-03T09:49:25.401" v="1435" actId="1076"/>
          <ac:spMkLst>
            <pc:docMk/>
            <pc:sldMk cId="3955272006" sldId="262"/>
            <ac:spMk id="25" creationId="{BD3B584E-6844-CEF6-6A80-C80BEF605F63}"/>
          </ac:spMkLst>
        </pc:spChg>
        <pc:spChg chg="add mod">
          <ac:chgData name="Spyros Evagorou" userId="34176b49c7533aea" providerId="LiveId" clId="{695B9D15-A5FF-4C25-A489-C758147CC6F9}" dt="2024-04-03T09:49:24.578" v="1430" actId="1076"/>
          <ac:spMkLst>
            <pc:docMk/>
            <pc:sldMk cId="3955272006" sldId="262"/>
            <ac:spMk id="26" creationId="{B7276B04-F230-F6DF-8AC2-9F0F890F3880}"/>
          </ac:spMkLst>
        </pc:spChg>
        <pc:spChg chg="add del">
          <ac:chgData name="Spyros Evagorou" userId="34176b49c7533aea" providerId="LiveId" clId="{695B9D15-A5FF-4C25-A489-C758147CC6F9}" dt="2024-04-03T09:50:02.353" v="1449" actId="26606"/>
          <ac:spMkLst>
            <pc:docMk/>
            <pc:sldMk cId="3955272006" sldId="262"/>
            <ac:spMk id="27" creationId="{52ABB703-2B0E-4C3B-B4A2-F3973548E561}"/>
          </ac:spMkLst>
        </pc:spChg>
        <pc:spChg chg="add del">
          <ac:chgData name="Spyros Evagorou" userId="34176b49c7533aea" providerId="LiveId" clId="{695B9D15-A5FF-4C25-A489-C758147CC6F9}" dt="2024-04-03T09:50:02.353" v="1449" actId="26606"/>
          <ac:spMkLst>
            <pc:docMk/>
            <pc:sldMk cId="3955272006" sldId="262"/>
            <ac:spMk id="29" creationId="{E95DA498-D9A2-4DA9-B9DA-B3776E08CF7E}"/>
          </ac:spMkLst>
        </pc:spChg>
        <pc:spChg chg="add del">
          <ac:chgData name="Spyros Evagorou" userId="34176b49c7533aea" providerId="LiveId" clId="{695B9D15-A5FF-4C25-A489-C758147CC6F9}" dt="2024-04-03T09:50:02.353" v="1449" actId="26606"/>
          <ac:spMkLst>
            <pc:docMk/>
            <pc:sldMk cId="3955272006" sldId="262"/>
            <ac:spMk id="30" creationId="{82A73093-4B9D-420D-B17E-52293703A1D4}"/>
          </ac:spMkLst>
        </pc:spChg>
        <pc:spChg chg="add del">
          <ac:chgData name="Spyros Evagorou" userId="34176b49c7533aea" providerId="LiveId" clId="{695B9D15-A5FF-4C25-A489-C758147CC6F9}" dt="2024-04-03T09:51:58.311" v="1478" actId="26606"/>
          <ac:spMkLst>
            <pc:docMk/>
            <pc:sldMk cId="3955272006" sldId="262"/>
            <ac:spMk id="31" creationId="{C5138816-AF06-47EE-964C-EC93C016D5F6}"/>
          </ac:spMkLst>
        </pc:spChg>
        <pc:spChg chg="add del">
          <ac:chgData name="Spyros Evagorou" userId="34176b49c7533aea" providerId="LiveId" clId="{695B9D15-A5FF-4C25-A489-C758147CC6F9}" dt="2024-04-03T09:50:06.769" v="1451" actId="26606"/>
          <ac:spMkLst>
            <pc:docMk/>
            <pc:sldMk cId="3955272006" sldId="262"/>
            <ac:spMk id="32" creationId="{311973C2-EB8B-452A-A698-4A252FD3AE28}"/>
          </ac:spMkLst>
        </pc:spChg>
        <pc:spChg chg="add del">
          <ac:chgData name="Spyros Evagorou" userId="34176b49c7533aea" providerId="LiveId" clId="{695B9D15-A5FF-4C25-A489-C758147CC6F9}" dt="2024-04-03T09:50:06.769" v="1451" actId="26606"/>
          <ac:spMkLst>
            <pc:docMk/>
            <pc:sldMk cId="3955272006" sldId="262"/>
            <ac:spMk id="33" creationId="{10162E77-11AD-44A7-84EC-40C59EEFBD2E}"/>
          </ac:spMkLst>
        </pc:spChg>
        <pc:spChg chg="add del">
          <ac:chgData name="Spyros Evagorou" userId="34176b49c7533aea" providerId="LiveId" clId="{695B9D15-A5FF-4C25-A489-C758147CC6F9}" dt="2024-04-03T09:51:58.311" v="1478" actId="26606"/>
          <ac:spMkLst>
            <pc:docMk/>
            <pc:sldMk cId="3955272006" sldId="262"/>
            <ac:spMk id="36" creationId="{10DC0642-5384-4897-BC9B-E85F63D7BC60}"/>
          </ac:spMkLst>
        </pc:spChg>
        <pc:spChg chg="add del">
          <ac:chgData name="Spyros Evagorou" userId="34176b49c7533aea" providerId="LiveId" clId="{695B9D15-A5FF-4C25-A489-C758147CC6F9}" dt="2024-04-03T09:51:58.311" v="1478" actId="26606"/>
          <ac:spMkLst>
            <pc:docMk/>
            <pc:sldMk cId="3955272006" sldId="262"/>
            <ac:spMk id="37" creationId="{26015513-D3C4-4477-AA12-D8FF240AA3E6}"/>
          </ac:spMkLst>
        </pc:spChg>
        <pc:picChg chg="add del mod">
          <ac:chgData name="Spyros Evagorou" userId="34176b49c7533aea" providerId="LiveId" clId="{695B9D15-A5FF-4C25-A489-C758147CC6F9}" dt="2024-04-03T09:25:13.021" v="1079" actId="478"/>
          <ac:picMkLst>
            <pc:docMk/>
            <pc:sldMk cId="3955272006" sldId="262"/>
            <ac:picMk id="6" creationId="{4F303E56-389F-3ECF-1ACE-BCFA6320AADB}"/>
          </ac:picMkLst>
        </pc:picChg>
        <pc:picChg chg="add mod">
          <ac:chgData name="Spyros Evagorou" userId="34176b49c7533aea" providerId="LiveId" clId="{695B9D15-A5FF-4C25-A489-C758147CC6F9}" dt="2024-04-07T07:15:03.450" v="2113"/>
          <ac:picMkLst>
            <pc:docMk/>
            <pc:sldMk cId="3955272006" sldId="262"/>
            <ac:picMk id="6" creationId="{6A5E5B22-107D-BFB0-C944-0D5FDB355848}"/>
          </ac:picMkLst>
        </pc:picChg>
        <pc:picChg chg="add mod modCrop">
          <ac:chgData name="Spyros Evagorou" userId="34176b49c7533aea" providerId="LiveId" clId="{695B9D15-A5FF-4C25-A489-C758147CC6F9}" dt="2024-04-06T08:36:38.885" v="1765" actId="1076"/>
          <ac:picMkLst>
            <pc:docMk/>
            <pc:sldMk cId="3955272006" sldId="262"/>
            <ac:picMk id="7" creationId="{5652B766-1242-BBBC-8653-A759B33E8ED3}"/>
          </ac:picMkLst>
        </pc:picChg>
        <pc:picChg chg="del">
          <ac:chgData name="Spyros Evagorou" userId="34176b49c7533aea" providerId="LiveId" clId="{695B9D15-A5FF-4C25-A489-C758147CC6F9}" dt="2024-04-03T09:25:08.081" v="1077" actId="478"/>
          <ac:picMkLst>
            <pc:docMk/>
            <pc:sldMk cId="3955272006" sldId="262"/>
            <ac:picMk id="9" creationId="{718702D9-1B6A-413F-B844-EB4B9BD4C9C6}"/>
          </ac:picMkLst>
        </pc:picChg>
        <pc:picChg chg="del">
          <ac:chgData name="Spyros Evagorou" userId="34176b49c7533aea" providerId="LiveId" clId="{695B9D15-A5FF-4C25-A489-C758147CC6F9}" dt="2024-04-03T09:25:05.860" v="1076" actId="478"/>
          <ac:picMkLst>
            <pc:docMk/>
            <pc:sldMk cId="3955272006" sldId="262"/>
            <ac:picMk id="11" creationId="{05D6B6AF-762E-8C80-EEE6-8C9340B30A28}"/>
          </ac:picMkLst>
        </pc:picChg>
        <pc:picChg chg="add del mod ord">
          <ac:chgData name="Spyros Evagorou" userId="34176b49c7533aea" providerId="LiveId" clId="{695B9D15-A5FF-4C25-A489-C758147CC6F9}" dt="2024-04-06T08:34:12.749" v="1751" actId="478"/>
          <ac:picMkLst>
            <pc:docMk/>
            <pc:sldMk cId="3955272006" sldId="262"/>
            <ac:picMk id="12" creationId="{FE7C7F76-F7A6-1457-EAA5-DF42899420C3}"/>
          </ac:picMkLst>
        </pc:picChg>
        <pc:picChg chg="add">
          <ac:chgData name="Spyros Evagorou" userId="34176b49c7533aea" providerId="LiveId" clId="{695B9D15-A5FF-4C25-A489-C758147CC6F9}" dt="2024-04-06T08:34:13.869" v="1752"/>
          <ac:picMkLst>
            <pc:docMk/>
            <pc:sldMk cId="3955272006" sldId="262"/>
            <ac:picMk id="1026" creationId="{D61B94D4-97AF-C700-4904-6056C0057A47}"/>
          </ac:picMkLst>
        </pc:picChg>
        <pc:picChg chg="del">
          <ac:chgData name="Spyros Evagorou" userId="34176b49c7533aea" providerId="LiveId" clId="{695B9D15-A5FF-4C25-A489-C758147CC6F9}" dt="2024-04-03T09:25:14.527" v="1080" actId="478"/>
          <ac:picMkLst>
            <pc:docMk/>
            <pc:sldMk cId="3955272006" sldId="262"/>
            <ac:picMk id="1028" creationId="{9F878849-B0B7-0496-0FC1-0F837E0B631E}"/>
          </ac:picMkLst>
        </pc:picChg>
        <pc:picChg chg="del">
          <ac:chgData name="Spyros Evagorou" userId="34176b49c7533aea" providerId="LiveId" clId="{695B9D15-A5FF-4C25-A489-C758147CC6F9}" dt="2024-04-03T09:25:23.727" v="1083" actId="478"/>
          <ac:picMkLst>
            <pc:docMk/>
            <pc:sldMk cId="3955272006" sldId="262"/>
            <ac:picMk id="1034" creationId="{FC73CA07-D81C-5A83-98AA-E652FACD50C7}"/>
          </ac:picMkLst>
        </pc:picChg>
        <pc:picChg chg="del">
          <ac:chgData name="Spyros Evagorou" userId="34176b49c7533aea" providerId="LiveId" clId="{695B9D15-A5FF-4C25-A489-C758147CC6F9}" dt="2024-04-03T09:25:23.727" v="1083" actId="478"/>
          <ac:picMkLst>
            <pc:docMk/>
            <pc:sldMk cId="3955272006" sldId="262"/>
            <ac:picMk id="1036" creationId="{088DDD34-8A51-77CC-5AF9-A7E5EF1EAC52}"/>
          </ac:picMkLst>
        </pc:picChg>
        <pc:cxnChg chg="add del mod">
          <ac:chgData name="Spyros Evagorou" userId="34176b49c7533aea" providerId="LiveId" clId="{695B9D15-A5FF-4C25-A489-C758147CC6F9}" dt="2024-04-03T09:25:13.021" v="1079" actId="478"/>
          <ac:cxnSpMkLst>
            <pc:docMk/>
            <pc:sldMk cId="3955272006" sldId="262"/>
            <ac:cxnSpMk id="7" creationId="{E1C892E9-7902-91AA-DA4A-3468663196B1}"/>
          </ac:cxnSpMkLst>
        </pc:cxnChg>
        <pc:cxnChg chg="add del mod">
          <ac:chgData name="Spyros Evagorou" userId="34176b49c7533aea" providerId="LiveId" clId="{695B9D15-A5FF-4C25-A489-C758147CC6F9}" dt="2024-04-03T09:25:13.021" v="1079" actId="478"/>
          <ac:cxnSpMkLst>
            <pc:docMk/>
            <pc:sldMk cId="3955272006" sldId="262"/>
            <ac:cxnSpMk id="8" creationId="{5F868ADA-DE6B-D97C-3BC5-BE7AB7800909}"/>
          </ac:cxnSpMkLst>
        </pc:cxnChg>
        <pc:cxnChg chg="del">
          <ac:chgData name="Spyros Evagorou" userId="34176b49c7533aea" providerId="LiveId" clId="{695B9D15-A5FF-4C25-A489-C758147CC6F9}" dt="2024-04-03T09:25:16.899" v="1081" actId="478"/>
          <ac:cxnSpMkLst>
            <pc:docMk/>
            <pc:sldMk cId="3955272006" sldId="262"/>
            <ac:cxnSpMk id="13" creationId="{2BC80C82-9CA4-40DB-ADA6-9579674CB6F4}"/>
          </ac:cxnSpMkLst>
        </pc:cxnChg>
        <pc:cxnChg chg="add del">
          <ac:chgData name="Spyros Evagorou" userId="34176b49c7533aea" providerId="LiveId" clId="{695B9D15-A5FF-4C25-A489-C758147CC6F9}" dt="2024-04-03T09:51:36.047" v="1471" actId="26606"/>
          <ac:cxnSpMkLst>
            <pc:docMk/>
            <pc:sldMk cId="3955272006" sldId="262"/>
            <ac:cxnSpMk id="15" creationId="{87ED8B4E-BB7E-447F-A35F-4D3AF6C0A693}"/>
          </ac:cxnSpMkLst>
        </pc:cxnChg>
        <pc:cxnChg chg="del">
          <ac:chgData name="Spyros Evagorou" userId="34176b49c7533aea" providerId="LiveId" clId="{695B9D15-A5FF-4C25-A489-C758147CC6F9}" dt="2024-04-03T09:25:18.829" v="1082" actId="478"/>
          <ac:cxnSpMkLst>
            <pc:docMk/>
            <pc:sldMk cId="3955272006" sldId="262"/>
            <ac:cxnSpMk id="17" creationId="{4BFE72C6-B69C-1357-A270-B35FF5336726}"/>
          </ac:cxnSpMkLst>
        </pc:cxnChg>
        <pc:cxnChg chg="del">
          <ac:chgData name="Spyros Evagorou" userId="34176b49c7533aea" providerId="LiveId" clId="{695B9D15-A5FF-4C25-A489-C758147CC6F9}" dt="2024-04-03T09:25:23.727" v="1083" actId="478"/>
          <ac:cxnSpMkLst>
            <pc:docMk/>
            <pc:sldMk cId="3955272006" sldId="262"/>
            <ac:cxnSpMk id="18" creationId="{2F882F73-75D4-7547-6DA9-ECECE1AD2F6F}"/>
          </ac:cxnSpMkLst>
        </pc:cxnChg>
        <pc:cxnChg chg="del">
          <ac:chgData name="Spyros Evagorou" userId="34176b49c7533aea" providerId="LiveId" clId="{695B9D15-A5FF-4C25-A489-C758147CC6F9}" dt="2024-04-03T09:25:23.727" v="1083" actId="478"/>
          <ac:cxnSpMkLst>
            <pc:docMk/>
            <pc:sldMk cId="3955272006" sldId="262"/>
            <ac:cxnSpMk id="19" creationId="{43606059-746D-7CA4-0E48-9CE591E2D555}"/>
          </ac:cxnSpMkLst>
        </pc:cxnChg>
        <pc:cxnChg chg="del">
          <ac:chgData name="Spyros Evagorou" userId="34176b49c7533aea" providerId="LiveId" clId="{695B9D15-A5FF-4C25-A489-C758147CC6F9}" dt="2024-04-03T09:25:23.727" v="1083" actId="478"/>
          <ac:cxnSpMkLst>
            <pc:docMk/>
            <pc:sldMk cId="3955272006" sldId="262"/>
            <ac:cxnSpMk id="20" creationId="{01C50B98-006D-ED18-BFE3-14FA4EDF0363}"/>
          </ac:cxnSpMkLst>
        </pc:cxnChg>
        <pc:cxnChg chg="del">
          <ac:chgData name="Spyros Evagorou" userId="34176b49c7533aea" providerId="LiveId" clId="{695B9D15-A5FF-4C25-A489-C758147CC6F9}" dt="2024-04-03T09:25:23.727" v="1083" actId="478"/>
          <ac:cxnSpMkLst>
            <pc:docMk/>
            <pc:sldMk cId="3955272006" sldId="262"/>
            <ac:cxnSpMk id="21" creationId="{6EF0F430-CBFA-2A5C-3D4A-268EF0E740F2}"/>
          </ac:cxnSpMkLst>
        </pc:cxnChg>
        <pc:cxnChg chg="add del">
          <ac:chgData name="Spyros Evagorou" userId="34176b49c7533aea" providerId="LiveId" clId="{695B9D15-A5FF-4C25-A489-C758147CC6F9}" dt="2024-04-03T09:50:02.353" v="1449" actId="26606"/>
          <ac:cxnSpMkLst>
            <pc:docMk/>
            <pc:sldMk cId="3955272006" sldId="262"/>
            <ac:cxnSpMk id="28" creationId="{9C21570E-E159-49A6-9891-FA397B7A92D3}"/>
          </ac:cxnSpMkLst>
        </pc:cxnChg>
        <pc:cxnChg chg="add del">
          <ac:chgData name="Spyros Evagorou" userId="34176b49c7533aea" providerId="LiveId" clId="{695B9D15-A5FF-4C25-A489-C758147CC6F9}" dt="2024-04-03T09:50:06.769" v="1451" actId="26606"/>
          <ac:cxnSpMkLst>
            <pc:docMk/>
            <pc:sldMk cId="3955272006" sldId="262"/>
            <ac:cxnSpMk id="34" creationId="{5AB158E9-1B40-4CD6-95F0-95CA11DF7B7A}"/>
          </ac:cxnSpMkLst>
        </pc:cxnChg>
        <pc:cxnChg chg="add del">
          <ac:chgData name="Spyros Evagorou" userId="34176b49c7533aea" providerId="LiveId" clId="{695B9D15-A5FF-4C25-A489-C758147CC6F9}" dt="2024-04-03T09:51:58.311" v="1478" actId="26606"/>
          <ac:cxnSpMkLst>
            <pc:docMk/>
            <pc:sldMk cId="3955272006" sldId="262"/>
            <ac:cxnSpMk id="35" creationId="{87ED8B4E-BB7E-447F-A35F-4D3AF6C0A693}"/>
          </ac:cxnSpMkLst>
        </pc:cxnChg>
      </pc:sldChg>
      <pc:sldChg chg="addSp delSp modSp mod">
        <pc:chgData name="Spyros Evagorou" userId="34176b49c7533aea" providerId="LiveId" clId="{695B9D15-A5FF-4C25-A489-C758147CC6F9}" dt="2024-05-30T05:26:09.853" v="4192" actId="20577"/>
        <pc:sldMkLst>
          <pc:docMk/>
          <pc:sldMk cId="1869273104" sldId="263"/>
        </pc:sldMkLst>
        <pc:spChg chg="mod">
          <ac:chgData name="Spyros Evagorou" userId="34176b49c7533aea" providerId="LiveId" clId="{695B9D15-A5FF-4C25-A489-C758147CC6F9}" dt="2024-04-06T08:51:45.852" v="1851" actId="26606"/>
          <ac:spMkLst>
            <pc:docMk/>
            <pc:sldMk cId="1869273104" sldId="263"/>
            <ac:spMk id="2" creationId="{FFE5FDB9-189C-9FAB-BE82-1D5AA33A4E60}"/>
          </ac:spMkLst>
        </pc:spChg>
        <pc:spChg chg="add del mod">
          <ac:chgData name="Spyros Evagorou" userId="34176b49c7533aea" providerId="LiveId" clId="{695B9D15-A5FF-4C25-A489-C758147CC6F9}" dt="2024-04-06T08:39:55.004" v="1771" actId="478"/>
          <ac:spMkLst>
            <pc:docMk/>
            <pc:sldMk cId="1869273104" sldId="263"/>
            <ac:spMk id="3" creationId="{5DCD18D5-C57E-EE1C-BCFB-C60C65BFA7C6}"/>
          </ac:spMkLst>
        </pc:spChg>
        <pc:spChg chg="add del mod">
          <ac:chgData name="Spyros Evagorou" userId="34176b49c7533aea" providerId="LiveId" clId="{695B9D15-A5FF-4C25-A489-C758147CC6F9}" dt="2024-04-06T08:39:55.917" v="1772" actId="478"/>
          <ac:spMkLst>
            <pc:docMk/>
            <pc:sldMk cId="1869273104" sldId="263"/>
            <ac:spMk id="7" creationId="{1B0559B1-D998-1433-EC00-7D079C146341}"/>
          </ac:spMkLst>
        </pc:spChg>
        <pc:spChg chg="add">
          <ac:chgData name="Spyros Evagorou" userId="34176b49c7533aea" providerId="LiveId" clId="{695B9D15-A5FF-4C25-A489-C758147CC6F9}" dt="2024-04-06T08:39:50.811" v="1769"/>
          <ac:spMkLst>
            <pc:docMk/>
            <pc:sldMk cId="1869273104" sldId="263"/>
            <ac:spMk id="8" creationId="{5A0E95DC-4294-0A59-21C2-62FAA959D78C}"/>
          </ac:spMkLst>
        </pc:spChg>
        <pc:spChg chg="add mod">
          <ac:chgData name="Spyros Evagorou" userId="34176b49c7533aea" providerId="LiveId" clId="{695B9D15-A5FF-4C25-A489-C758147CC6F9}" dt="2024-04-05T16:37:45.550" v="1591"/>
          <ac:spMkLst>
            <pc:docMk/>
            <pc:sldMk cId="1869273104" sldId="263"/>
            <ac:spMk id="8" creationId="{CEF14D6B-6AEA-7BFB-E672-64CBF878512B}"/>
          </ac:spMkLst>
        </pc:spChg>
        <pc:spChg chg="add del mod">
          <ac:chgData name="Spyros Evagorou" userId="34176b49c7533aea" providerId="LiveId" clId="{695B9D15-A5FF-4C25-A489-C758147CC6F9}" dt="2024-04-06T08:39:54.077" v="1770" actId="478"/>
          <ac:spMkLst>
            <pc:docMk/>
            <pc:sldMk cId="1869273104" sldId="263"/>
            <ac:spMk id="9" creationId="{3FEEBD0C-6822-69FA-A90C-05FD34CE3A17}"/>
          </ac:spMkLst>
        </pc:spChg>
        <pc:spChg chg="mod">
          <ac:chgData name="Spyros Evagorou" userId="34176b49c7533aea" providerId="LiveId" clId="{695B9D15-A5FF-4C25-A489-C758147CC6F9}" dt="2024-05-30T05:26:09.853" v="4192" actId="20577"/>
          <ac:spMkLst>
            <pc:docMk/>
            <pc:sldMk cId="1869273104" sldId="263"/>
            <ac:spMk id="10" creationId="{8399ECAC-A58C-8B8B-48B1-7550C7F059B0}"/>
          </ac:spMkLst>
        </pc:spChg>
        <pc:spChg chg="add">
          <ac:chgData name="Spyros Evagorou" userId="34176b49c7533aea" providerId="LiveId" clId="{695B9D15-A5FF-4C25-A489-C758147CC6F9}" dt="2024-04-06T08:40:03.658" v="1773"/>
          <ac:spMkLst>
            <pc:docMk/>
            <pc:sldMk cId="1869273104" sldId="263"/>
            <ac:spMk id="11" creationId="{2EB9B96E-C1C6-6B0E-1FF5-E25B91A73D59}"/>
          </ac:spMkLst>
        </pc:spChg>
        <pc:spChg chg="del">
          <ac:chgData name="Spyros Evagorou" userId="34176b49c7533aea" providerId="LiveId" clId="{695B9D15-A5FF-4C25-A489-C758147CC6F9}" dt="2024-04-06T08:51:45.852" v="1851" actId="26606"/>
          <ac:spMkLst>
            <pc:docMk/>
            <pc:sldMk cId="1869273104" sldId="263"/>
            <ac:spMk id="22" creationId="{C33BF9DD-8A45-4EEE-B231-0A14D322E5F9}"/>
          </ac:spMkLst>
        </pc:spChg>
        <pc:spChg chg="del">
          <ac:chgData name="Spyros Evagorou" userId="34176b49c7533aea" providerId="LiveId" clId="{695B9D15-A5FF-4C25-A489-C758147CC6F9}" dt="2024-04-06T08:51:45.852" v="1851" actId="26606"/>
          <ac:spMkLst>
            <pc:docMk/>
            <pc:sldMk cId="1869273104" sldId="263"/>
            <ac:spMk id="26" creationId="{D5FBCAC9-BD8B-4F3B-AD74-EF37D4211349}"/>
          </ac:spMkLst>
        </pc:spChg>
        <pc:spChg chg="del">
          <ac:chgData name="Spyros Evagorou" userId="34176b49c7533aea" providerId="LiveId" clId="{695B9D15-A5FF-4C25-A489-C758147CC6F9}" dt="2024-04-06T08:51:45.852" v="1851" actId="26606"/>
          <ac:spMkLst>
            <pc:docMk/>
            <pc:sldMk cId="1869273104" sldId="263"/>
            <ac:spMk id="28" creationId="{9556C5A8-AD7E-4CE7-87BE-9EA3B5E1786F}"/>
          </ac:spMkLst>
        </pc:spChg>
        <pc:picChg chg="add mod">
          <ac:chgData name="Spyros Evagorou" userId="34176b49c7533aea" providerId="LiveId" clId="{695B9D15-A5FF-4C25-A489-C758147CC6F9}" dt="2024-04-07T07:15:01.751" v="2112"/>
          <ac:picMkLst>
            <pc:docMk/>
            <pc:sldMk cId="1869273104" sldId="263"/>
            <ac:picMk id="3" creationId="{2EA4772E-76D5-E6A5-2C12-8F88FAD75636}"/>
          </ac:picMkLst>
        </pc:picChg>
        <pc:picChg chg="del mod">
          <ac:chgData name="Spyros Evagorou" userId="34176b49c7533aea" providerId="LiveId" clId="{695B9D15-A5FF-4C25-A489-C758147CC6F9}" dt="2024-04-06T08:39:48.444" v="1768" actId="478"/>
          <ac:picMkLst>
            <pc:docMk/>
            <pc:sldMk cId="1869273104" sldId="263"/>
            <ac:picMk id="6" creationId="{F1EAD70A-8EE8-8668-9DD8-B55B25456C3F}"/>
          </ac:picMkLst>
        </pc:picChg>
        <pc:picChg chg="add del mod">
          <ac:chgData name="Spyros Evagorou" userId="34176b49c7533aea" providerId="LiveId" clId="{695B9D15-A5FF-4C25-A489-C758147CC6F9}" dt="2024-05-29T15:14:11.493" v="4166" actId="478"/>
          <ac:picMkLst>
            <pc:docMk/>
            <pc:sldMk cId="1869273104" sldId="263"/>
            <ac:picMk id="7" creationId="{587B6C71-4825-822A-CE41-1F48D081382D}"/>
          </ac:picMkLst>
        </pc:picChg>
        <pc:picChg chg="add del mod">
          <ac:chgData name="Spyros Evagorou" userId="34176b49c7533aea" providerId="LiveId" clId="{695B9D15-A5FF-4C25-A489-C758147CC6F9}" dt="2024-04-06T08:49:47.571" v="1839" actId="478"/>
          <ac:picMkLst>
            <pc:docMk/>
            <pc:sldMk cId="1869273104" sldId="263"/>
            <ac:picMk id="13" creationId="{27A737B9-F8F0-5669-5AF5-95B3787CB1AF}"/>
          </ac:picMkLst>
        </pc:picChg>
        <pc:picChg chg="add mod ord">
          <ac:chgData name="Spyros Evagorou" userId="34176b49c7533aea" providerId="LiveId" clId="{695B9D15-A5FF-4C25-A489-C758147CC6F9}" dt="2024-04-07T09:11:43.659" v="2659" actId="1036"/>
          <ac:picMkLst>
            <pc:docMk/>
            <pc:sldMk cId="1869273104" sldId="263"/>
            <ac:picMk id="15" creationId="{7BB0214F-56D7-3161-F7DC-F6ED485712B2}"/>
          </ac:picMkLst>
        </pc:picChg>
        <pc:picChg chg="add mod ord">
          <ac:chgData name="Spyros Evagorou" userId="34176b49c7533aea" providerId="LiveId" clId="{695B9D15-A5FF-4C25-A489-C758147CC6F9}" dt="2024-04-07T09:11:49.281" v="2663" actId="1038"/>
          <ac:picMkLst>
            <pc:docMk/>
            <pc:sldMk cId="1869273104" sldId="263"/>
            <ac:picMk id="17" creationId="{EE3EB357-688D-C525-4DAE-D533693C2CB1}"/>
          </ac:picMkLst>
        </pc:picChg>
        <pc:cxnChg chg="del">
          <ac:chgData name="Spyros Evagorou" userId="34176b49c7533aea" providerId="LiveId" clId="{695B9D15-A5FF-4C25-A489-C758147CC6F9}" dt="2024-04-06T08:51:45.852" v="1851" actId="26606"/>
          <ac:cxnSpMkLst>
            <pc:docMk/>
            <pc:sldMk cId="1869273104" sldId="263"/>
            <ac:cxnSpMk id="24" creationId="{9020DCC9-F851-4562-BB20-1AB3C51BFD08}"/>
          </ac:cxnSpMkLst>
        </pc:cxnChg>
      </pc:sldChg>
      <pc:sldChg chg="addSp delSp modSp add mod">
        <pc:chgData name="Spyros Evagorou" userId="34176b49c7533aea" providerId="LiveId" clId="{695B9D15-A5FF-4C25-A489-C758147CC6F9}" dt="2024-04-10T08:48:27.568" v="3297" actId="179"/>
        <pc:sldMkLst>
          <pc:docMk/>
          <pc:sldMk cId="294640787" sldId="264"/>
        </pc:sldMkLst>
        <pc:spChg chg="mod">
          <ac:chgData name="Spyros Evagorou" userId="34176b49c7533aea" providerId="LiveId" clId="{695B9D15-A5FF-4C25-A489-C758147CC6F9}" dt="2024-04-07T07:05:56.240" v="1914" actId="14100"/>
          <ac:spMkLst>
            <pc:docMk/>
            <pc:sldMk cId="294640787" sldId="264"/>
            <ac:spMk id="2" creationId="{FFE5FDB9-189C-9FAB-BE82-1D5AA33A4E60}"/>
          </ac:spMkLst>
        </pc:spChg>
        <pc:spChg chg="mod">
          <ac:chgData name="Spyros Evagorou" userId="34176b49c7533aea" providerId="LiveId" clId="{695B9D15-A5FF-4C25-A489-C758147CC6F9}" dt="2024-04-10T08:48:27.568" v="3297" actId="179"/>
          <ac:spMkLst>
            <pc:docMk/>
            <pc:sldMk cId="294640787" sldId="264"/>
            <ac:spMk id="10" creationId="{8399ECAC-A58C-8B8B-48B1-7550C7F059B0}"/>
          </ac:spMkLst>
        </pc:spChg>
        <pc:spChg chg="add">
          <ac:chgData name="Spyros Evagorou" userId="34176b49c7533aea" providerId="LiveId" clId="{695B9D15-A5FF-4C25-A489-C758147CC6F9}" dt="2024-04-07T07:05:07.941" v="1909" actId="26606"/>
          <ac:spMkLst>
            <pc:docMk/>
            <pc:sldMk cId="294640787" sldId="264"/>
            <ac:spMk id="1031" creationId="{F83BAE65-D215-4292-9498-D9610AC2C69F}"/>
          </ac:spMkLst>
        </pc:spChg>
        <pc:spChg chg="add">
          <ac:chgData name="Spyros Evagorou" userId="34176b49c7533aea" providerId="LiveId" clId="{695B9D15-A5FF-4C25-A489-C758147CC6F9}" dt="2024-04-07T07:05:07.941" v="1909" actId="26606"/>
          <ac:spMkLst>
            <pc:docMk/>
            <pc:sldMk cId="294640787" sldId="264"/>
            <ac:spMk id="1035" creationId="{86C05757-249C-4F2B-B326-B940FDD9C439}"/>
          </ac:spMkLst>
        </pc:spChg>
        <pc:spChg chg="add">
          <ac:chgData name="Spyros Evagorou" userId="34176b49c7533aea" providerId="LiveId" clId="{695B9D15-A5FF-4C25-A489-C758147CC6F9}" dt="2024-04-07T07:05:07.941" v="1909" actId="26606"/>
          <ac:spMkLst>
            <pc:docMk/>
            <pc:sldMk cId="294640787" sldId="264"/>
            <ac:spMk id="1037" creationId="{EE922679-5189-4C5C-9FBB-6839F89C665D}"/>
          </ac:spMkLst>
        </pc:spChg>
        <pc:picChg chg="add del mod">
          <ac:chgData name="Spyros Evagorou" userId="34176b49c7533aea" providerId="LiveId" clId="{695B9D15-A5FF-4C25-A489-C758147CC6F9}" dt="2024-04-07T09:21:33.584" v="2800" actId="478"/>
          <ac:picMkLst>
            <pc:docMk/>
            <pc:sldMk cId="294640787" sldId="264"/>
            <ac:picMk id="3" creationId="{EDE34848-2EC0-7A19-C65C-1FB50CF91976}"/>
          </ac:picMkLst>
        </pc:picChg>
        <pc:picChg chg="add del mod">
          <ac:chgData name="Spyros Evagorou" userId="34176b49c7533aea" providerId="LiveId" clId="{695B9D15-A5FF-4C25-A489-C758147CC6F9}" dt="2024-04-07T07:08:09.417" v="1980" actId="478"/>
          <ac:picMkLst>
            <pc:docMk/>
            <pc:sldMk cId="294640787" sldId="264"/>
            <ac:picMk id="8" creationId="{10D07CA7-FC60-37C5-B52A-916B59F44511}"/>
          </ac:picMkLst>
        </pc:picChg>
        <pc:picChg chg="add del mod">
          <ac:chgData name="Spyros Evagorou" userId="34176b49c7533aea" providerId="LiveId" clId="{695B9D15-A5FF-4C25-A489-C758147CC6F9}" dt="2024-04-07T09:21:36.768" v="2802" actId="478"/>
          <ac:picMkLst>
            <pc:docMk/>
            <pc:sldMk cId="294640787" sldId="264"/>
            <ac:picMk id="8" creationId="{B1800000-B31E-7C51-5344-36164336B32D}"/>
          </ac:picMkLst>
        </pc:picChg>
        <pc:picChg chg="add del mod">
          <ac:chgData name="Spyros Evagorou" userId="34176b49c7533aea" providerId="LiveId" clId="{695B9D15-A5FF-4C25-A489-C758147CC6F9}" dt="2024-04-07T09:21:35.042" v="2801" actId="478"/>
          <ac:picMkLst>
            <pc:docMk/>
            <pc:sldMk cId="294640787" sldId="264"/>
            <ac:picMk id="9" creationId="{07A1F33B-3A99-3F9F-F73F-EF6301BC5DAD}"/>
          </ac:picMkLst>
        </pc:picChg>
        <pc:picChg chg="add del mod">
          <ac:chgData name="Spyros Evagorou" userId="34176b49c7533aea" providerId="LiveId" clId="{695B9D15-A5FF-4C25-A489-C758147CC6F9}" dt="2024-04-07T07:13:10.461" v="2084" actId="478"/>
          <ac:picMkLst>
            <pc:docMk/>
            <pc:sldMk cId="294640787" sldId="264"/>
            <ac:picMk id="9" creationId="{1B61FE64-CB48-6674-75A4-7CEDE68B9946}"/>
          </ac:picMkLst>
        </pc:picChg>
        <pc:picChg chg="del">
          <ac:chgData name="Spyros Evagorou" userId="34176b49c7533aea" providerId="LiveId" clId="{695B9D15-A5FF-4C25-A489-C758147CC6F9}" dt="2024-04-07T07:04:47.602" v="1905" actId="478"/>
          <ac:picMkLst>
            <pc:docMk/>
            <pc:sldMk cId="294640787" sldId="264"/>
            <ac:picMk id="15" creationId="{7BB0214F-56D7-3161-F7DC-F6ED485712B2}"/>
          </ac:picMkLst>
        </pc:picChg>
        <pc:picChg chg="del">
          <ac:chgData name="Spyros Evagorou" userId="34176b49c7533aea" providerId="LiveId" clId="{695B9D15-A5FF-4C25-A489-C758147CC6F9}" dt="2024-04-07T07:04:46.078" v="1904" actId="478"/>
          <ac:picMkLst>
            <pc:docMk/>
            <pc:sldMk cId="294640787" sldId="264"/>
            <ac:picMk id="17" creationId="{EE3EB357-688D-C525-4DAE-D533693C2CB1}"/>
          </ac:picMkLst>
        </pc:picChg>
        <pc:picChg chg="add mod ord">
          <ac:chgData name="Spyros Evagorou" userId="34176b49c7533aea" providerId="LiveId" clId="{695B9D15-A5FF-4C25-A489-C758147CC6F9}" dt="2024-04-07T07:53:11.502" v="2534" actId="1037"/>
          <ac:picMkLst>
            <pc:docMk/>
            <pc:sldMk cId="294640787" sldId="264"/>
            <ac:picMk id="1026" creationId="{368B2B0E-C54F-7AD3-B198-AB5C985BB2B6}"/>
          </ac:picMkLst>
        </pc:picChg>
        <pc:picChg chg="add mod">
          <ac:chgData name="Spyros Evagorou" userId="34176b49c7533aea" providerId="LiveId" clId="{695B9D15-A5FF-4C25-A489-C758147CC6F9}" dt="2024-04-07T07:12:54.719" v="2079" actId="14100"/>
          <ac:picMkLst>
            <pc:docMk/>
            <pc:sldMk cId="294640787" sldId="264"/>
            <ac:picMk id="1028" creationId="{448B7A61-FD57-1C93-B908-6A41B36D70C0}"/>
          </ac:picMkLst>
        </pc:picChg>
        <pc:picChg chg="add mod">
          <ac:chgData name="Spyros Evagorou" userId="34176b49c7533aea" providerId="LiveId" clId="{695B9D15-A5FF-4C25-A489-C758147CC6F9}" dt="2024-04-10T08:47:22.553" v="3291" actId="1036"/>
          <ac:picMkLst>
            <pc:docMk/>
            <pc:sldMk cId="294640787" sldId="264"/>
            <ac:picMk id="1030" creationId="{64171407-5E2D-501E-D28D-F68AD254FED9}"/>
          </ac:picMkLst>
        </pc:picChg>
        <pc:picChg chg="add mod">
          <ac:chgData name="Spyros Evagorou" userId="34176b49c7533aea" providerId="LiveId" clId="{695B9D15-A5FF-4C25-A489-C758147CC6F9}" dt="2024-04-07T07:14:50.813" v="2111" actId="14100"/>
          <ac:picMkLst>
            <pc:docMk/>
            <pc:sldMk cId="294640787" sldId="264"/>
            <ac:picMk id="1032" creationId="{70EF49AC-01A0-3B66-4FB0-51888B488DF5}"/>
          </ac:picMkLst>
        </pc:picChg>
        <pc:cxnChg chg="add mod">
          <ac:chgData name="Spyros Evagorou" userId="34176b49c7533aea" providerId="LiveId" clId="{695B9D15-A5FF-4C25-A489-C758147CC6F9}" dt="2024-04-07T07:07:21.845" v="1974" actId="14100"/>
          <ac:cxnSpMkLst>
            <pc:docMk/>
            <pc:sldMk cId="294640787" sldId="264"/>
            <ac:cxnSpMk id="6" creationId="{ED9477CE-85CD-9B42-9BC2-EB34822A65BF}"/>
          </ac:cxnSpMkLst>
        </pc:cxnChg>
        <pc:cxnChg chg="add">
          <ac:chgData name="Spyros Evagorou" userId="34176b49c7533aea" providerId="LiveId" clId="{695B9D15-A5FF-4C25-A489-C758147CC6F9}" dt="2024-04-07T07:05:07.941" v="1909" actId="26606"/>
          <ac:cxnSpMkLst>
            <pc:docMk/>
            <pc:sldMk cId="294640787" sldId="264"/>
            <ac:cxnSpMk id="1033" creationId="{5C99ACED-3F9B-471D-97BC-E5D2D23198C0}"/>
          </ac:cxnSpMkLst>
        </pc:cxnChg>
      </pc:sldChg>
      <pc:sldChg chg="modSp mod modNotesTx">
        <pc:chgData name="Spyros Evagorou" userId="34176b49c7533aea" providerId="LiveId" clId="{695B9D15-A5FF-4C25-A489-C758147CC6F9}" dt="2024-05-29T15:14:40.339" v="4172" actId="20577"/>
        <pc:sldMkLst>
          <pc:docMk/>
          <pc:sldMk cId="986059091" sldId="265"/>
        </pc:sldMkLst>
        <pc:spChg chg="mod">
          <ac:chgData name="Spyros Evagorou" userId="34176b49c7533aea" providerId="LiveId" clId="{695B9D15-A5FF-4C25-A489-C758147CC6F9}" dt="2024-05-29T15:14:40.339" v="4172" actId="20577"/>
          <ac:spMkLst>
            <pc:docMk/>
            <pc:sldMk cId="986059091" sldId="265"/>
            <ac:spMk id="3" creationId="{EDB4B9AF-41AB-4914-8828-E9AF16F176D6}"/>
          </ac:spMkLst>
        </pc:spChg>
      </pc:sldChg>
      <pc:sldChg chg="modSp mod">
        <pc:chgData name="Spyros Evagorou" userId="34176b49c7533aea" providerId="LiveId" clId="{695B9D15-A5FF-4C25-A489-C758147CC6F9}" dt="2024-05-29T09:01:57.236" v="4159" actId="123"/>
        <pc:sldMkLst>
          <pc:docMk/>
          <pc:sldMk cId="2001533182" sldId="266"/>
        </pc:sldMkLst>
        <pc:spChg chg="mod">
          <ac:chgData name="Spyros Evagorou" userId="34176b49c7533aea" providerId="LiveId" clId="{695B9D15-A5FF-4C25-A489-C758147CC6F9}" dt="2024-05-29T09:01:57.236" v="4159" actId="123"/>
          <ac:spMkLst>
            <pc:docMk/>
            <pc:sldMk cId="2001533182" sldId="266"/>
            <ac:spMk id="10" creationId="{8399ECAC-A58C-8B8B-48B1-7550C7F059B0}"/>
          </ac:spMkLst>
        </pc:spChg>
      </pc:sldChg>
      <pc:sldChg chg="delSp modSp add mod">
        <pc:chgData name="Spyros Evagorou" userId="34176b49c7533aea" providerId="LiveId" clId="{695B9D15-A5FF-4C25-A489-C758147CC6F9}" dt="2024-05-24T09:20:30.518" v="4024" actId="478"/>
        <pc:sldMkLst>
          <pc:docMk/>
          <pc:sldMk cId="1149966917" sldId="267"/>
        </pc:sldMkLst>
        <pc:picChg chg="del mod">
          <ac:chgData name="Spyros Evagorou" userId="34176b49c7533aea" providerId="LiveId" clId="{695B9D15-A5FF-4C25-A489-C758147CC6F9}" dt="2024-05-24T09:20:30.518" v="4024" actId="478"/>
          <ac:picMkLst>
            <pc:docMk/>
            <pc:sldMk cId="1149966917" sldId="267"/>
            <ac:picMk id="5" creationId="{884B3FC3-39D8-2EB3-EBE5-2D1A15C4B27A}"/>
          </ac:picMkLst>
        </pc:picChg>
      </pc:sldChg>
    </pc:docChg>
  </pc:docChgLst>
  <pc:docChgLst>
    <pc:chgData name="Spyros Evagorou" userId="34176b49c7533aea" providerId="Windows Live" clId="Web-{1B38685B-4FF5-448F-8B7B-7D8255EFE622}"/>
    <pc:docChg chg="modSld">
      <pc:chgData name="Spyros Evagorou" userId="34176b49c7533aea" providerId="Windows Live" clId="Web-{1B38685B-4FF5-448F-8B7B-7D8255EFE622}" dt="2024-04-05T11:22:44.813" v="54" actId="20577"/>
      <pc:docMkLst>
        <pc:docMk/>
      </pc:docMkLst>
      <pc:sldChg chg="addSp delSp modSp">
        <pc:chgData name="Spyros Evagorou" userId="34176b49c7533aea" providerId="Windows Live" clId="Web-{1B38685B-4FF5-448F-8B7B-7D8255EFE622}" dt="2024-04-05T11:22:44.813" v="54" actId="20577"/>
        <pc:sldMkLst>
          <pc:docMk/>
          <pc:sldMk cId="1869273104" sldId="263"/>
        </pc:sldMkLst>
        <pc:spChg chg="mod">
          <ac:chgData name="Spyros Evagorou" userId="34176b49c7533aea" providerId="Windows Live" clId="Web-{1B38685B-4FF5-448F-8B7B-7D8255EFE622}" dt="2024-04-05T11:21:40.123" v="34" actId="1076"/>
          <ac:spMkLst>
            <pc:docMk/>
            <pc:sldMk cId="1869273104" sldId="263"/>
            <ac:spMk id="2" creationId="{FFE5FDB9-189C-9FAB-BE82-1D5AA33A4E60}"/>
          </ac:spMkLst>
        </pc:spChg>
        <pc:spChg chg="add del">
          <ac:chgData name="Spyros Evagorou" userId="34176b49c7533aea" providerId="Windows Live" clId="Web-{1B38685B-4FF5-448F-8B7B-7D8255EFE622}" dt="2024-04-05T11:16:12.987" v="5"/>
          <ac:spMkLst>
            <pc:docMk/>
            <pc:sldMk cId="1869273104" sldId="263"/>
            <ac:spMk id="3" creationId="{8399ECAC-A58C-8B8B-48B1-7550C7F059B0}"/>
          </ac:spMkLst>
        </pc:spChg>
        <pc:spChg chg="add mod">
          <ac:chgData name="Spyros Evagorou" userId="34176b49c7533aea" providerId="Windows Live" clId="Web-{1B38685B-4FF5-448F-8B7B-7D8255EFE622}" dt="2024-04-05T11:22:44.813" v="54" actId="20577"/>
          <ac:spMkLst>
            <pc:docMk/>
            <pc:sldMk cId="1869273104" sldId="263"/>
            <ac:spMk id="10" creationId="{8399ECAC-A58C-8B8B-48B1-7550C7F059B0}"/>
          </ac:spMkLst>
        </pc:spChg>
        <pc:spChg chg="add del">
          <ac:chgData name="Spyros Evagorou" userId="34176b49c7533aea" providerId="Windows Live" clId="Web-{1B38685B-4FF5-448F-8B7B-7D8255EFE622}" dt="2024-04-05T11:21:34.529" v="33"/>
          <ac:spMkLst>
            <pc:docMk/>
            <pc:sldMk cId="1869273104" sldId="263"/>
            <ac:spMk id="11" creationId="{52ABB703-2B0E-4C3B-B4A2-F3973548E561}"/>
          </ac:spMkLst>
        </pc:spChg>
        <pc:spChg chg="add del mod">
          <ac:chgData name="Spyros Evagorou" userId="34176b49c7533aea" providerId="Windows Live" clId="Web-{1B38685B-4FF5-448F-8B7B-7D8255EFE622}" dt="2024-04-05T11:18:00.944" v="32"/>
          <ac:spMkLst>
            <pc:docMk/>
            <pc:sldMk cId="1869273104" sldId="263"/>
            <ac:spMk id="14" creationId="{12A07734-7097-B2AE-AF4A-E0F778641F70}"/>
          </ac:spMkLst>
        </pc:spChg>
        <pc:spChg chg="add del">
          <ac:chgData name="Spyros Evagorou" userId="34176b49c7533aea" providerId="Windows Live" clId="Web-{1B38685B-4FF5-448F-8B7B-7D8255EFE622}" dt="2024-04-05T11:21:34.529" v="33"/>
          <ac:spMkLst>
            <pc:docMk/>
            <pc:sldMk cId="1869273104" sldId="263"/>
            <ac:spMk id="15" creationId="{E95DA498-D9A2-4DA9-B9DA-B3776E08CF7E}"/>
          </ac:spMkLst>
        </pc:spChg>
        <pc:spChg chg="add del">
          <ac:chgData name="Spyros Evagorou" userId="34176b49c7533aea" providerId="Windows Live" clId="Web-{1B38685B-4FF5-448F-8B7B-7D8255EFE622}" dt="2024-04-05T11:21:34.529" v="33"/>
          <ac:spMkLst>
            <pc:docMk/>
            <pc:sldMk cId="1869273104" sldId="263"/>
            <ac:spMk id="17" creationId="{82A73093-4B9D-420D-B17E-52293703A1D4}"/>
          </ac:spMkLst>
        </pc:spChg>
        <pc:spChg chg="add">
          <ac:chgData name="Spyros Evagorou" userId="34176b49c7533aea" providerId="Windows Live" clId="Web-{1B38685B-4FF5-448F-8B7B-7D8255EFE622}" dt="2024-04-05T11:21:34.529" v="33"/>
          <ac:spMkLst>
            <pc:docMk/>
            <pc:sldMk cId="1869273104" sldId="263"/>
            <ac:spMk id="22" creationId="{C33BF9DD-8A45-4EEE-B231-0A14D322E5F9}"/>
          </ac:spMkLst>
        </pc:spChg>
        <pc:spChg chg="add">
          <ac:chgData name="Spyros Evagorou" userId="34176b49c7533aea" providerId="Windows Live" clId="Web-{1B38685B-4FF5-448F-8B7B-7D8255EFE622}" dt="2024-04-05T11:21:34.529" v="33"/>
          <ac:spMkLst>
            <pc:docMk/>
            <pc:sldMk cId="1869273104" sldId="263"/>
            <ac:spMk id="26" creationId="{D5FBCAC9-BD8B-4F3B-AD74-EF37D4211349}"/>
          </ac:spMkLst>
        </pc:spChg>
        <pc:spChg chg="add">
          <ac:chgData name="Spyros Evagorou" userId="34176b49c7533aea" providerId="Windows Live" clId="Web-{1B38685B-4FF5-448F-8B7B-7D8255EFE622}" dt="2024-04-05T11:21:34.529" v="33"/>
          <ac:spMkLst>
            <pc:docMk/>
            <pc:sldMk cId="1869273104" sldId="263"/>
            <ac:spMk id="28" creationId="{9556C5A8-AD7E-4CE7-87BE-9EA3B5E1786F}"/>
          </ac:spMkLst>
        </pc:spChg>
        <pc:graphicFrameChg chg="add del">
          <ac:chgData name="Spyros Evagorou" userId="34176b49c7533aea" providerId="Windows Live" clId="Web-{1B38685B-4FF5-448F-8B7B-7D8255EFE622}" dt="2024-04-05T11:16:12.971" v="4"/>
          <ac:graphicFrameMkLst>
            <pc:docMk/>
            <pc:sldMk cId="1869273104" sldId="263"/>
            <ac:graphicFrameMk id="8" creationId="{981C7089-9536-9F1D-B9B3-A9FA5079C8A7}"/>
          </ac:graphicFrameMkLst>
        </pc:graphicFrameChg>
        <pc:picChg chg="add mod ord">
          <ac:chgData name="Spyros Evagorou" userId="34176b49c7533aea" providerId="Windows Live" clId="Web-{1B38685B-4FF5-448F-8B7B-7D8255EFE622}" dt="2024-04-05T11:21:34.529" v="33"/>
          <ac:picMkLst>
            <pc:docMk/>
            <pc:sldMk cId="1869273104" sldId="263"/>
            <ac:picMk id="6" creationId="{F1EAD70A-8EE8-8668-9DD8-B55B25456C3F}"/>
          </ac:picMkLst>
        </pc:picChg>
        <pc:cxnChg chg="add del">
          <ac:chgData name="Spyros Evagorou" userId="34176b49c7533aea" providerId="Windows Live" clId="Web-{1B38685B-4FF5-448F-8B7B-7D8255EFE622}" dt="2024-04-05T11:21:34.529" v="33"/>
          <ac:cxnSpMkLst>
            <pc:docMk/>
            <pc:sldMk cId="1869273104" sldId="263"/>
            <ac:cxnSpMk id="13" creationId="{9C21570E-E159-49A6-9891-FA397B7A92D3}"/>
          </ac:cxnSpMkLst>
        </pc:cxnChg>
        <pc:cxnChg chg="add">
          <ac:chgData name="Spyros Evagorou" userId="34176b49c7533aea" providerId="Windows Live" clId="Web-{1B38685B-4FF5-448F-8B7B-7D8255EFE622}" dt="2024-04-05T11:21:34.529" v="33"/>
          <ac:cxnSpMkLst>
            <pc:docMk/>
            <pc:sldMk cId="1869273104" sldId="263"/>
            <ac:cxnSpMk id="24" creationId="{9020DCC9-F851-4562-BB20-1AB3C51BFD08}"/>
          </ac:cxnSpMkLst>
        </pc:cxnChg>
      </pc:sldChg>
    </pc:docChg>
  </pc:docChgLst>
  <pc:docChgLst>
    <pc:chgData name="Spyros Evagorou" userId="34176b49c7533aea" providerId="Windows Live" clId="Web-{EB072D6E-3BB2-4705-94D9-E4FFC25AA18C}"/>
    <pc:docChg chg="addSld modSld">
      <pc:chgData name="Spyros Evagorou" userId="34176b49c7533aea" providerId="Windows Live" clId="Web-{EB072D6E-3BB2-4705-94D9-E4FFC25AA18C}" dt="2024-04-05T10:15:38.366" v="86"/>
      <pc:docMkLst>
        <pc:docMk/>
      </pc:docMkLst>
      <pc:sldChg chg="addSp delSp modSp">
        <pc:chgData name="Spyros Evagorou" userId="34176b49c7533aea" providerId="Windows Live" clId="Web-{EB072D6E-3BB2-4705-94D9-E4FFC25AA18C}" dt="2024-04-05T10:15:38.366" v="86"/>
        <pc:sldMkLst>
          <pc:docMk/>
          <pc:sldMk cId="2250671505" sldId="256"/>
        </pc:sldMkLst>
        <pc:picChg chg="add del mod">
          <ac:chgData name="Spyros Evagorou" userId="34176b49c7533aea" providerId="Windows Live" clId="Web-{EB072D6E-3BB2-4705-94D9-E4FFC25AA18C}" dt="2024-04-05T10:15:38.366" v="86"/>
          <ac:picMkLst>
            <pc:docMk/>
            <pc:sldMk cId="2250671505" sldId="256"/>
            <ac:picMk id="4" creationId="{EE731E33-0D99-BE6B-6447-0D6B9468B5A5}"/>
          </ac:picMkLst>
        </pc:picChg>
        <pc:picChg chg="mod">
          <ac:chgData name="Spyros Evagorou" userId="34176b49c7533aea" providerId="Windows Live" clId="Web-{EB072D6E-3BB2-4705-94D9-E4FFC25AA18C}" dt="2024-04-05T10:15:33.757" v="83"/>
          <ac:picMkLst>
            <pc:docMk/>
            <pc:sldMk cId="2250671505" sldId="256"/>
            <ac:picMk id="1026" creationId="{458D1E7A-7CFF-2899-4710-A6A54B87DFAC}"/>
          </ac:picMkLst>
        </pc:picChg>
      </pc:sldChg>
      <pc:sldChg chg="delSp modSp add replId">
        <pc:chgData name="Spyros Evagorou" userId="34176b49c7533aea" providerId="Windows Live" clId="Web-{EB072D6E-3BB2-4705-94D9-E4FFC25AA18C}" dt="2024-04-05T10:04:32.983" v="73"/>
        <pc:sldMkLst>
          <pc:docMk/>
          <pc:sldMk cId="1869273104" sldId="263"/>
        </pc:sldMkLst>
        <pc:spChg chg="mod">
          <ac:chgData name="Spyros Evagorou" userId="34176b49c7533aea" providerId="Windows Live" clId="Web-{EB072D6E-3BB2-4705-94D9-E4FFC25AA18C}" dt="2024-04-05T10:02:39.620" v="1" actId="20577"/>
          <ac:spMkLst>
            <pc:docMk/>
            <pc:sldMk cId="1869273104" sldId="263"/>
            <ac:spMk id="2" creationId="{FFE5FDB9-189C-9FAB-BE82-1D5AA33A4E60}"/>
          </ac:spMkLst>
        </pc:spChg>
        <pc:spChg chg="mod">
          <ac:chgData name="Spyros Evagorou" userId="34176b49c7533aea" providerId="Windows Live" clId="Web-{EB072D6E-3BB2-4705-94D9-E4FFC25AA18C}" dt="2024-04-05T10:04:30.858" v="72" actId="20577"/>
          <ac:spMkLst>
            <pc:docMk/>
            <pc:sldMk cId="1869273104" sldId="263"/>
            <ac:spMk id="3" creationId="{8399ECAC-A58C-8B8B-48B1-7550C7F059B0}"/>
          </ac:spMkLst>
        </pc:spChg>
        <pc:picChg chg="del">
          <ac:chgData name="Spyros Evagorou" userId="34176b49c7533aea" providerId="Windows Live" clId="Web-{EB072D6E-3BB2-4705-94D9-E4FFC25AA18C}" dt="2024-04-05T10:04:32.983" v="73"/>
          <ac:picMkLst>
            <pc:docMk/>
            <pc:sldMk cId="1869273104" sldId="263"/>
            <ac:picMk id="12" creationId="{FE7C7F76-F7A6-1457-EAA5-DF42899420C3}"/>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221B3A-0D26-463A-9835-B0796F934704}"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DD7CFCC-5CCC-4EDC-93EE-165C233F8E40}">
      <dgm:prSet custT="1"/>
      <dgm:spPr/>
      <dgm:t>
        <a:bodyPr/>
        <a:lstStyle/>
        <a:p>
          <a:pPr>
            <a:lnSpc>
              <a:spcPct val="100000"/>
            </a:lnSpc>
            <a:defRPr cap="all"/>
          </a:pPr>
          <a:r>
            <a:rPr lang="en-US" sz="2000" dirty="0"/>
            <a:t>Specialized Protocols</a:t>
          </a:r>
        </a:p>
      </dgm:t>
    </dgm:pt>
    <dgm:pt modelId="{AE815EED-3361-4CCE-8E87-9127AA001C37}" type="parTrans" cxnId="{7CA04561-6EA2-4EF6-9A5B-EA8A0D87269F}">
      <dgm:prSet/>
      <dgm:spPr/>
      <dgm:t>
        <a:bodyPr/>
        <a:lstStyle/>
        <a:p>
          <a:endParaRPr lang="en-US" sz="1800"/>
        </a:p>
      </dgm:t>
    </dgm:pt>
    <dgm:pt modelId="{D3C7088C-1A06-45B6-A9FA-EADC81922825}" type="sibTrans" cxnId="{7CA04561-6EA2-4EF6-9A5B-EA8A0D87269F}">
      <dgm:prSet/>
      <dgm:spPr/>
      <dgm:t>
        <a:bodyPr/>
        <a:lstStyle/>
        <a:p>
          <a:endParaRPr lang="en-US" sz="1800"/>
        </a:p>
      </dgm:t>
    </dgm:pt>
    <dgm:pt modelId="{5474E8E2-9450-4D12-8B64-804EC7419284}">
      <dgm:prSet custT="1"/>
      <dgm:spPr/>
      <dgm:t>
        <a:bodyPr/>
        <a:lstStyle/>
        <a:p>
          <a:pPr>
            <a:lnSpc>
              <a:spcPct val="100000"/>
            </a:lnSpc>
            <a:defRPr cap="all"/>
          </a:pPr>
          <a:r>
            <a:rPr lang="en-US" sz="2000" dirty="0"/>
            <a:t>Robust Cryptography</a:t>
          </a:r>
        </a:p>
      </dgm:t>
    </dgm:pt>
    <dgm:pt modelId="{4A6B3F44-F014-4DF4-A8DA-4B9533B20B3C}" type="parTrans" cxnId="{606136AF-584E-4B2F-8860-39DF1005D37F}">
      <dgm:prSet/>
      <dgm:spPr/>
      <dgm:t>
        <a:bodyPr/>
        <a:lstStyle/>
        <a:p>
          <a:endParaRPr lang="en-US" sz="1800"/>
        </a:p>
      </dgm:t>
    </dgm:pt>
    <dgm:pt modelId="{490D05B6-CF85-4DC6-A068-863FA2A62917}" type="sibTrans" cxnId="{606136AF-584E-4B2F-8860-39DF1005D37F}">
      <dgm:prSet/>
      <dgm:spPr/>
      <dgm:t>
        <a:bodyPr/>
        <a:lstStyle/>
        <a:p>
          <a:endParaRPr lang="en-US" sz="1800"/>
        </a:p>
      </dgm:t>
    </dgm:pt>
    <dgm:pt modelId="{74D5415F-1560-4A5F-8A42-25D42FDDCDA4}">
      <dgm:prSet custT="1"/>
      <dgm:spPr/>
      <dgm:t>
        <a:bodyPr/>
        <a:lstStyle/>
        <a:p>
          <a:pPr>
            <a:lnSpc>
              <a:spcPct val="100000"/>
            </a:lnSpc>
            <a:defRPr cap="all"/>
          </a:pPr>
          <a:r>
            <a:rPr lang="en-US" sz="2000" dirty="0"/>
            <a:t>Rigorous Security Policies</a:t>
          </a:r>
        </a:p>
      </dgm:t>
    </dgm:pt>
    <dgm:pt modelId="{1A1B7AD3-9B8B-4CE0-8F16-EC869A7A6187}" type="parTrans" cxnId="{816B63FA-488A-4553-9866-A1C3E809421E}">
      <dgm:prSet/>
      <dgm:spPr/>
      <dgm:t>
        <a:bodyPr/>
        <a:lstStyle/>
        <a:p>
          <a:endParaRPr lang="en-US" sz="1800"/>
        </a:p>
      </dgm:t>
    </dgm:pt>
    <dgm:pt modelId="{CA5C5622-0898-4DD3-B991-C9B6B7A40D4C}" type="sibTrans" cxnId="{816B63FA-488A-4553-9866-A1C3E809421E}">
      <dgm:prSet/>
      <dgm:spPr/>
      <dgm:t>
        <a:bodyPr/>
        <a:lstStyle/>
        <a:p>
          <a:endParaRPr lang="en-US" sz="1800"/>
        </a:p>
      </dgm:t>
    </dgm:pt>
    <dgm:pt modelId="{49290F9F-3043-432D-BC6A-49003117B015}">
      <dgm:prSet custT="1"/>
      <dgm:spPr/>
      <dgm:t>
        <a:bodyPr/>
        <a:lstStyle/>
        <a:p>
          <a:pPr>
            <a:lnSpc>
              <a:spcPct val="100000"/>
            </a:lnSpc>
            <a:defRPr cap="all"/>
          </a:pPr>
          <a:r>
            <a:rPr lang="en-US" sz="2000" dirty="0"/>
            <a:t>Continuous Testing  </a:t>
          </a:r>
        </a:p>
        <a:p>
          <a:pPr>
            <a:lnSpc>
              <a:spcPct val="100000"/>
            </a:lnSpc>
            <a:defRPr cap="all"/>
          </a:pPr>
          <a:r>
            <a:rPr lang="en-US" sz="2000" dirty="0"/>
            <a:t> Vulnerability Assessments</a:t>
          </a:r>
        </a:p>
      </dgm:t>
    </dgm:pt>
    <dgm:pt modelId="{44190DBF-6E12-45DA-8FCF-0B677DD5915D}" type="parTrans" cxnId="{550C61D3-33A5-43A9-94AD-408F15F8BDAD}">
      <dgm:prSet/>
      <dgm:spPr/>
      <dgm:t>
        <a:bodyPr/>
        <a:lstStyle/>
        <a:p>
          <a:endParaRPr lang="en-US" sz="1800"/>
        </a:p>
      </dgm:t>
    </dgm:pt>
    <dgm:pt modelId="{385EE322-875D-46AA-B537-03C26F4BA026}" type="sibTrans" cxnId="{550C61D3-33A5-43A9-94AD-408F15F8BDAD}">
      <dgm:prSet/>
      <dgm:spPr/>
      <dgm:t>
        <a:bodyPr/>
        <a:lstStyle/>
        <a:p>
          <a:endParaRPr lang="en-US" sz="1800"/>
        </a:p>
      </dgm:t>
    </dgm:pt>
    <dgm:pt modelId="{FE4FA821-CC0D-4333-885D-7F9A22010CD5}" type="pres">
      <dgm:prSet presAssocID="{C8221B3A-0D26-463A-9835-B0796F934704}" presName="root" presStyleCnt="0">
        <dgm:presLayoutVars>
          <dgm:dir/>
          <dgm:resizeHandles val="exact"/>
        </dgm:presLayoutVars>
      </dgm:prSet>
      <dgm:spPr/>
    </dgm:pt>
    <dgm:pt modelId="{C22E7225-2AE4-4418-A830-0E7D74DCA3A1}" type="pres">
      <dgm:prSet presAssocID="{0DD7CFCC-5CCC-4EDC-93EE-165C233F8E40}" presName="compNode" presStyleCnt="0"/>
      <dgm:spPr/>
    </dgm:pt>
    <dgm:pt modelId="{82DA1500-BF64-447B-A304-8C08EC2B97B0}" type="pres">
      <dgm:prSet presAssocID="{0DD7CFCC-5CCC-4EDC-93EE-165C233F8E40}" presName="iconBgRect" presStyleLbl="bgShp" presStyleIdx="0" presStyleCnt="4" custLinFactNeighborX="3822" custLinFactNeighborY="3041"/>
      <dgm:spPr/>
    </dgm:pt>
    <dgm:pt modelId="{7E8D6121-0A85-42DE-9769-892571928C7F}" type="pres">
      <dgm:prSet presAssocID="{0DD7CFCC-5CCC-4EDC-93EE-165C233F8E4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445F2BC-EE86-4B09-8E01-DAB151EA5F5C}" type="pres">
      <dgm:prSet presAssocID="{0DD7CFCC-5CCC-4EDC-93EE-165C233F8E40}" presName="spaceRect" presStyleCnt="0"/>
      <dgm:spPr/>
    </dgm:pt>
    <dgm:pt modelId="{2043A226-7F0D-40C3-AAC4-DB49430F7B85}" type="pres">
      <dgm:prSet presAssocID="{0DD7CFCC-5CCC-4EDC-93EE-165C233F8E40}" presName="textRect" presStyleLbl="revTx" presStyleIdx="0" presStyleCnt="4">
        <dgm:presLayoutVars>
          <dgm:chMax val="1"/>
          <dgm:chPref val="1"/>
        </dgm:presLayoutVars>
      </dgm:prSet>
      <dgm:spPr/>
    </dgm:pt>
    <dgm:pt modelId="{98F86037-77A5-4530-9D35-36BA2CDB462B}" type="pres">
      <dgm:prSet presAssocID="{D3C7088C-1A06-45B6-A9FA-EADC81922825}" presName="sibTrans" presStyleCnt="0"/>
      <dgm:spPr/>
    </dgm:pt>
    <dgm:pt modelId="{A2FE923F-6232-4F17-B171-E53697B11F87}" type="pres">
      <dgm:prSet presAssocID="{5474E8E2-9450-4D12-8B64-804EC7419284}" presName="compNode" presStyleCnt="0"/>
      <dgm:spPr/>
    </dgm:pt>
    <dgm:pt modelId="{04E95E1B-AB5A-4D49-B707-8ECAD93E57C1}" type="pres">
      <dgm:prSet presAssocID="{5474E8E2-9450-4D12-8B64-804EC7419284}" presName="iconBgRect" presStyleLbl="bgShp" presStyleIdx="1" presStyleCnt="4"/>
      <dgm:spPr/>
    </dgm:pt>
    <dgm:pt modelId="{39139281-8A9F-4AED-9DD9-C2EB35747712}" type="pres">
      <dgm:prSet presAssocID="{5474E8E2-9450-4D12-8B64-804EC741928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ey"/>
        </a:ext>
      </dgm:extLst>
    </dgm:pt>
    <dgm:pt modelId="{603D14EB-E654-4B0C-A913-4A58B541240E}" type="pres">
      <dgm:prSet presAssocID="{5474E8E2-9450-4D12-8B64-804EC7419284}" presName="spaceRect" presStyleCnt="0"/>
      <dgm:spPr/>
    </dgm:pt>
    <dgm:pt modelId="{0F3718F2-EFC5-4C33-A5F5-73978A1078D7}" type="pres">
      <dgm:prSet presAssocID="{5474E8E2-9450-4D12-8B64-804EC7419284}" presName="textRect" presStyleLbl="revTx" presStyleIdx="1" presStyleCnt="4">
        <dgm:presLayoutVars>
          <dgm:chMax val="1"/>
          <dgm:chPref val="1"/>
        </dgm:presLayoutVars>
      </dgm:prSet>
      <dgm:spPr/>
    </dgm:pt>
    <dgm:pt modelId="{226DD5B7-A10C-425F-B7D4-A9A1BD1647A4}" type="pres">
      <dgm:prSet presAssocID="{490D05B6-CF85-4DC6-A068-863FA2A62917}" presName="sibTrans" presStyleCnt="0"/>
      <dgm:spPr/>
    </dgm:pt>
    <dgm:pt modelId="{7A5C4AF3-9D42-4785-9EB3-7438FDF09FDA}" type="pres">
      <dgm:prSet presAssocID="{74D5415F-1560-4A5F-8A42-25D42FDDCDA4}" presName="compNode" presStyleCnt="0"/>
      <dgm:spPr/>
    </dgm:pt>
    <dgm:pt modelId="{A3268832-68D9-442C-9C0E-ACF7946FAEFC}" type="pres">
      <dgm:prSet presAssocID="{74D5415F-1560-4A5F-8A42-25D42FDDCDA4}" presName="iconBgRect" presStyleLbl="bgShp" presStyleIdx="2" presStyleCnt="4"/>
      <dgm:spPr/>
    </dgm:pt>
    <dgm:pt modelId="{C9DAF06C-9527-4CC2-955E-65990118DF71}" type="pres">
      <dgm:prSet presAssocID="{74D5415F-1560-4A5F-8A42-25D42FDDCDA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ock"/>
        </a:ext>
      </dgm:extLst>
    </dgm:pt>
    <dgm:pt modelId="{7CE17089-4249-4B7C-ABFE-12375C2EBE68}" type="pres">
      <dgm:prSet presAssocID="{74D5415F-1560-4A5F-8A42-25D42FDDCDA4}" presName="spaceRect" presStyleCnt="0"/>
      <dgm:spPr/>
    </dgm:pt>
    <dgm:pt modelId="{3A8E1908-6579-414F-9FE7-81CEDF9AE61C}" type="pres">
      <dgm:prSet presAssocID="{74D5415F-1560-4A5F-8A42-25D42FDDCDA4}" presName="textRect" presStyleLbl="revTx" presStyleIdx="2" presStyleCnt="4">
        <dgm:presLayoutVars>
          <dgm:chMax val="1"/>
          <dgm:chPref val="1"/>
        </dgm:presLayoutVars>
      </dgm:prSet>
      <dgm:spPr/>
    </dgm:pt>
    <dgm:pt modelId="{D11CB5FF-37E4-4A4B-A3B5-80BDB449A485}" type="pres">
      <dgm:prSet presAssocID="{CA5C5622-0898-4DD3-B991-C9B6B7A40D4C}" presName="sibTrans" presStyleCnt="0"/>
      <dgm:spPr/>
    </dgm:pt>
    <dgm:pt modelId="{4CF4AC58-7C27-45D5-B268-E6ED57EDCF19}" type="pres">
      <dgm:prSet presAssocID="{49290F9F-3043-432D-BC6A-49003117B015}" presName="compNode" presStyleCnt="0"/>
      <dgm:spPr/>
    </dgm:pt>
    <dgm:pt modelId="{E46D73E5-C909-426A-877A-1C57A92E4264}" type="pres">
      <dgm:prSet presAssocID="{49290F9F-3043-432D-BC6A-49003117B015}" presName="iconBgRect" presStyleLbl="bgShp" presStyleIdx="3" presStyleCnt="4"/>
      <dgm:spPr/>
    </dgm:pt>
    <dgm:pt modelId="{6B3121F6-2D10-4D96-AB92-EDBEA9575FC6}" type="pres">
      <dgm:prSet presAssocID="{49290F9F-3043-432D-BC6A-49003117B0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0CFF25F0-85CF-4405-AB75-4C15AA2EB441}" type="pres">
      <dgm:prSet presAssocID="{49290F9F-3043-432D-BC6A-49003117B015}" presName="spaceRect" presStyleCnt="0"/>
      <dgm:spPr/>
    </dgm:pt>
    <dgm:pt modelId="{C6713E65-0AE8-492C-B214-448CF6DC60F0}" type="pres">
      <dgm:prSet presAssocID="{49290F9F-3043-432D-BC6A-49003117B015}" presName="textRect" presStyleLbl="revTx" presStyleIdx="3" presStyleCnt="4">
        <dgm:presLayoutVars>
          <dgm:chMax val="1"/>
          <dgm:chPref val="1"/>
        </dgm:presLayoutVars>
      </dgm:prSet>
      <dgm:spPr/>
    </dgm:pt>
  </dgm:ptLst>
  <dgm:cxnLst>
    <dgm:cxn modelId="{7CA04561-6EA2-4EF6-9A5B-EA8A0D87269F}" srcId="{C8221B3A-0D26-463A-9835-B0796F934704}" destId="{0DD7CFCC-5CCC-4EDC-93EE-165C233F8E40}" srcOrd="0" destOrd="0" parTransId="{AE815EED-3361-4CCE-8E87-9127AA001C37}" sibTransId="{D3C7088C-1A06-45B6-A9FA-EADC81922825}"/>
    <dgm:cxn modelId="{7AACB84D-A036-48FC-B9CB-A2C8286CE500}" type="presOf" srcId="{49290F9F-3043-432D-BC6A-49003117B015}" destId="{C6713E65-0AE8-492C-B214-448CF6DC60F0}" srcOrd="0" destOrd="0" presId="urn:microsoft.com/office/officeart/2018/5/layout/IconCircleLabelList"/>
    <dgm:cxn modelId="{1669557C-4DAA-4F6F-94C2-0AFD20317214}" type="presOf" srcId="{74D5415F-1560-4A5F-8A42-25D42FDDCDA4}" destId="{3A8E1908-6579-414F-9FE7-81CEDF9AE61C}" srcOrd="0" destOrd="0" presId="urn:microsoft.com/office/officeart/2018/5/layout/IconCircleLabelList"/>
    <dgm:cxn modelId="{11B8E6A8-76B0-44D0-A5AE-6E992FBA6A1E}" type="presOf" srcId="{0DD7CFCC-5CCC-4EDC-93EE-165C233F8E40}" destId="{2043A226-7F0D-40C3-AAC4-DB49430F7B85}" srcOrd="0" destOrd="0" presId="urn:microsoft.com/office/officeart/2018/5/layout/IconCircleLabelList"/>
    <dgm:cxn modelId="{606136AF-584E-4B2F-8860-39DF1005D37F}" srcId="{C8221B3A-0D26-463A-9835-B0796F934704}" destId="{5474E8E2-9450-4D12-8B64-804EC7419284}" srcOrd="1" destOrd="0" parTransId="{4A6B3F44-F014-4DF4-A8DA-4B9533B20B3C}" sibTransId="{490D05B6-CF85-4DC6-A068-863FA2A62917}"/>
    <dgm:cxn modelId="{8288B7C4-308D-4917-B75D-93227B872A55}" type="presOf" srcId="{5474E8E2-9450-4D12-8B64-804EC7419284}" destId="{0F3718F2-EFC5-4C33-A5F5-73978A1078D7}" srcOrd="0" destOrd="0" presId="urn:microsoft.com/office/officeart/2018/5/layout/IconCircleLabelList"/>
    <dgm:cxn modelId="{550C61D3-33A5-43A9-94AD-408F15F8BDAD}" srcId="{C8221B3A-0D26-463A-9835-B0796F934704}" destId="{49290F9F-3043-432D-BC6A-49003117B015}" srcOrd="3" destOrd="0" parTransId="{44190DBF-6E12-45DA-8FCF-0B677DD5915D}" sibTransId="{385EE322-875D-46AA-B537-03C26F4BA026}"/>
    <dgm:cxn modelId="{1763E4F9-014E-4580-B3FA-3A16B442C6C5}" type="presOf" srcId="{C8221B3A-0D26-463A-9835-B0796F934704}" destId="{FE4FA821-CC0D-4333-885D-7F9A22010CD5}" srcOrd="0" destOrd="0" presId="urn:microsoft.com/office/officeart/2018/5/layout/IconCircleLabelList"/>
    <dgm:cxn modelId="{816B63FA-488A-4553-9866-A1C3E809421E}" srcId="{C8221B3A-0D26-463A-9835-B0796F934704}" destId="{74D5415F-1560-4A5F-8A42-25D42FDDCDA4}" srcOrd="2" destOrd="0" parTransId="{1A1B7AD3-9B8B-4CE0-8F16-EC869A7A6187}" sibTransId="{CA5C5622-0898-4DD3-B991-C9B6B7A40D4C}"/>
    <dgm:cxn modelId="{318A5D75-426F-4EF8-ACCE-620ADCF42816}" type="presParOf" srcId="{FE4FA821-CC0D-4333-885D-7F9A22010CD5}" destId="{C22E7225-2AE4-4418-A830-0E7D74DCA3A1}" srcOrd="0" destOrd="0" presId="urn:microsoft.com/office/officeart/2018/5/layout/IconCircleLabelList"/>
    <dgm:cxn modelId="{A9D17E2D-5AB6-4723-91D3-866683CC0158}" type="presParOf" srcId="{C22E7225-2AE4-4418-A830-0E7D74DCA3A1}" destId="{82DA1500-BF64-447B-A304-8C08EC2B97B0}" srcOrd="0" destOrd="0" presId="urn:microsoft.com/office/officeart/2018/5/layout/IconCircleLabelList"/>
    <dgm:cxn modelId="{8AA2E8D3-10DD-4BDA-BC86-B1F1B1BEA404}" type="presParOf" srcId="{C22E7225-2AE4-4418-A830-0E7D74DCA3A1}" destId="{7E8D6121-0A85-42DE-9769-892571928C7F}" srcOrd="1" destOrd="0" presId="urn:microsoft.com/office/officeart/2018/5/layout/IconCircleLabelList"/>
    <dgm:cxn modelId="{1CA6FB9E-C6AF-4D2E-84BE-00F220CDA15D}" type="presParOf" srcId="{C22E7225-2AE4-4418-A830-0E7D74DCA3A1}" destId="{4445F2BC-EE86-4B09-8E01-DAB151EA5F5C}" srcOrd="2" destOrd="0" presId="urn:microsoft.com/office/officeart/2018/5/layout/IconCircleLabelList"/>
    <dgm:cxn modelId="{D2E97BB8-668B-40A5-B1DF-945133A2096F}" type="presParOf" srcId="{C22E7225-2AE4-4418-A830-0E7D74DCA3A1}" destId="{2043A226-7F0D-40C3-AAC4-DB49430F7B85}" srcOrd="3" destOrd="0" presId="urn:microsoft.com/office/officeart/2018/5/layout/IconCircleLabelList"/>
    <dgm:cxn modelId="{451785E4-4755-4A9A-AF49-E25955042C41}" type="presParOf" srcId="{FE4FA821-CC0D-4333-885D-7F9A22010CD5}" destId="{98F86037-77A5-4530-9D35-36BA2CDB462B}" srcOrd="1" destOrd="0" presId="urn:microsoft.com/office/officeart/2018/5/layout/IconCircleLabelList"/>
    <dgm:cxn modelId="{8B66CADA-8812-45E9-B907-DC9B9435CFD5}" type="presParOf" srcId="{FE4FA821-CC0D-4333-885D-7F9A22010CD5}" destId="{A2FE923F-6232-4F17-B171-E53697B11F87}" srcOrd="2" destOrd="0" presId="urn:microsoft.com/office/officeart/2018/5/layout/IconCircleLabelList"/>
    <dgm:cxn modelId="{8A86F06D-A5FA-48D0-AF69-391EB727D261}" type="presParOf" srcId="{A2FE923F-6232-4F17-B171-E53697B11F87}" destId="{04E95E1B-AB5A-4D49-B707-8ECAD93E57C1}" srcOrd="0" destOrd="0" presId="urn:microsoft.com/office/officeart/2018/5/layout/IconCircleLabelList"/>
    <dgm:cxn modelId="{B7A2A6E5-6622-40B1-8673-21DAB8196105}" type="presParOf" srcId="{A2FE923F-6232-4F17-B171-E53697B11F87}" destId="{39139281-8A9F-4AED-9DD9-C2EB35747712}" srcOrd="1" destOrd="0" presId="urn:microsoft.com/office/officeart/2018/5/layout/IconCircleLabelList"/>
    <dgm:cxn modelId="{83A5A5AF-B1E2-460B-A5D2-15765B751D01}" type="presParOf" srcId="{A2FE923F-6232-4F17-B171-E53697B11F87}" destId="{603D14EB-E654-4B0C-A913-4A58B541240E}" srcOrd="2" destOrd="0" presId="urn:microsoft.com/office/officeart/2018/5/layout/IconCircleLabelList"/>
    <dgm:cxn modelId="{AD60B675-4DB6-404F-B5D3-8DA53ED600B0}" type="presParOf" srcId="{A2FE923F-6232-4F17-B171-E53697B11F87}" destId="{0F3718F2-EFC5-4C33-A5F5-73978A1078D7}" srcOrd="3" destOrd="0" presId="urn:microsoft.com/office/officeart/2018/5/layout/IconCircleLabelList"/>
    <dgm:cxn modelId="{1FE93925-B364-40FE-84CD-A6B8C4331D68}" type="presParOf" srcId="{FE4FA821-CC0D-4333-885D-7F9A22010CD5}" destId="{226DD5B7-A10C-425F-B7D4-A9A1BD1647A4}" srcOrd="3" destOrd="0" presId="urn:microsoft.com/office/officeart/2018/5/layout/IconCircleLabelList"/>
    <dgm:cxn modelId="{26CEE750-11CD-45CF-8879-43F478B301B9}" type="presParOf" srcId="{FE4FA821-CC0D-4333-885D-7F9A22010CD5}" destId="{7A5C4AF3-9D42-4785-9EB3-7438FDF09FDA}" srcOrd="4" destOrd="0" presId="urn:microsoft.com/office/officeart/2018/5/layout/IconCircleLabelList"/>
    <dgm:cxn modelId="{F4C25C18-B26E-4CE5-9636-F5EC3DDCD0EA}" type="presParOf" srcId="{7A5C4AF3-9D42-4785-9EB3-7438FDF09FDA}" destId="{A3268832-68D9-442C-9C0E-ACF7946FAEFC}" srcOrd="0" destOrd="0" presId="urn:microsoft.com/office/officeart/2018/5/layout/IconCircleLabelList"/>
    <dgm:cxn modelId="{F7A51591-7797-477E-B354-058EC740BBA2}" type="presParOf" srcId="{7A5C4AF3-9D42-4785-9EB3-7438FDF09FDA}" destId="{C9DAF06C-9527-4CC2-955E-65990118DF71}" srcOrd="1" destOrd="0" presId="urn:microsoft.com/office/officeart/2018/5/layout/IconCircleLabelList"/>
    <dgm:cxn modelId="{06258AC8-FFD5-4064-ADE9-18CF5E60B19D}" type="presParOf" srcId="{7A5C4AF3-9D42-4785-9EB3-7438FDF09FDA}" destId="{7CE17089-4249-4B7C-ABFE-12375C2EBE68}" srcOrd="2" destOrd="0" presId="urn:microsoft.com/office/officeart/2018/5/layout/IconCircleLabelList"/>
    <dgm:cxn modelId="{D0A73D97-D25E-497D-9C1B-CA9584EDCD08}" type="presParOf" srcId="{7A5C4AF3-9D42-4785-9EB3-7438FDF09FDA}" destId="{3A8E1908-6579-414F-9FE7-81CEDF9AE61C}" srcOrd="3" destOrd="0" presId="urn:microsoft.com/office/officeart/2018/5/layout/IconCircleLabelList"/>
    <dgm:cxn modelId="{F842EB15-20BA-409D-A3C4-D1EC865D4A2D}" type="presParOf" srcId="{FE4FA821-CC0D-4333-885D-7F9A22010CD5}" destId="{D11CB5FF-37E4-4A4B-A3B5-80BDB449A485}" srcOrd="5" destOrd="0" presId="urn:microsoft.com/office/officeart/2018/5/layout/IconCircleLabelList"/>
    <dgm:cxn modelId="{29E57FC9-3596-45FD-A9EB-9EEC9D19ACBC}" type="presParOf" srcId="{FE4FA821-CC0D-4333-885D-7F9A22010CD5}" destId="{4CF4AC58-7C27-45D5-B268-E6ED57EDCF19}" srcOrd="6" destOrd="0" presId="urn:microsoft.com/office/officeart/2018/5/layout/IconCircleLabelList"/>
    <dgm:cxn modelId="{BA039F8D-2A19-4C1C-95D9-E8B19CF9D93B}" type="presParOf" srcId="{4CF4AC58-7C27-45D5-B268-E6ED57EDCF19}" destId="{E46D73E5-C909-426A-877A-1C57A92E4264}" srcOrd="0" destOrd="0" presId="urn:microsoft.com/office/officeart/2018/5/layout/IconCircleLabelList"/>
    <dgm:cxn modelId="{6A0B589D-F650-409B-B9B6-5CF6CD0AF16A}" type="presParOf" srcId="{4CF4AC58-7C27-45D5-B268-E6ED57EDCF19}" destId="{6B3121F6-2D10-4D96-AB92-EDBEA9575FC6}" srcOrd="1" destOrd="0" presId="urn:microsoft.com/office/officeart/2018/5/layout/IconCircleLabelList"/>
    <dgm:cxn modelId="{880E9D4F-8A06-47D5-997D-986B48A8D438}" type="presParOf" srcId="{4CF4AC58-7C27-45D5-B268-E6ED57EDCF19}" destId="{0CFF25F0-85CF-4405-AB75-4C15AA2EB441}" srcOrd="2" destOrd="0" presId="urn:microsoft.com/office/officeart/2018/5/layout/IconCircleLabelList"/>
    <dgm:cxn modelId="{5AB67D3E-1780-4A0D-A55E-1AC9D46FFE89}" type="presParOf" srcId="{4CF4AC58-7C27-45D5-B268-E6ED57EDCF19}" destId="{C6713E65-0AE8-492C-B214-448CF6DC60F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A1500-BF64-447B-A304-8C08EC2B97B0}">
      <dsp:nvSpPr>
        <dsp:cNvPr id="0" name=""/>
        <dsp:cNvSpPr/>
      </dsp:nvSpPr>
      <dsp:spPr>
        <a:xfrm>
          <a:off x="383752" y="756204"/>
          <a:ext cx="1067976" cy="10679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8D6121-0A85-42DE-9769-892571928C7F}">
      <dsp:nvSpPr>
        <dsp:cNvPr id="0" name=""/>
        <dsp:cNvSpPr/>
      </dsp:nvSpPr>
      <dsp:spPr>
        <a:xfrm>
          <a:off x="570535" y="951329"/>
          <a:ext cx="612773" cy="612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43A226-7F0D-40C3-AAC4-DB49430F7B85}">
      <dsp:nvSpPr>
        <dsp:cNvPr id="0" name=""/>
        <dsp:cNvSpPr/>
      </dsp:nvSpPr>
      <dsp:spPr>
        <a:xfrm>
          <a:off x="1531" y="2124352"/>
          <a:ext cx="1750781" cy="1330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Specialized Protocols</a:t>
          </a:r>
        </a:p>
      </dsp:txBody>
      <dsp:txXfrm>
        <a:off x="1531" y="2124352"/>
        <a:ext cx="1750781" cy="1330140"/>
      </dsp:txXfrm>
    </dsp:sp>
    <dsp:sp modelId="{04E95E1B-AB5A-4D49-B707-8ECAD93E57C1}">
      <dsp:nvSpPr>
        <dsp:cNvPr id="0" name=""/>
        <dsp:cNvSpPr/>
      </dsp:nvSpPr>
      <dsp:spPr>
        <a:xfrm>
          <a:off x="2400102" y="723727"/>
          <a:ext cx="1067976" cy="10679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139281-8A9F-4AED-9DD9-C2EB35747712}">
      <dsp:nvSpPr>
        <dsp:cNvPr id="0" name=""/>
        <dsp:cNvSpPr/>
      </dsp:nvSpPr>
      <dsp:spPr>
        <a:xfrm>
          <a:off x="2627703" y="951329"/>
          <a:ext cx="612773" cy="612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3718F2-EFC5-4C33-A5F5-73978A1078D7}">
      <dsp:nvSpPr>
        <dsp:cNvPr id="0" name=""/>
        <dsp:cNvSpPr/>
      </dsp:nvSpPr>
      <dsp:spPr>
        <a:xfrm>
          <a:off x="2058699" y="2124352"/>
          <a:ext cx="1750781" cy="1330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Robust Cryptography</a:t>
          </a:r>
        </a:p>
      </dsp:txBody>
      <dsp:txXfrm>
        <a:off x="2058699" y="2124352"/>
        <a:ext cx="1750781" cy="1330140"/>
      </dsp:txXfrm>
    </dsp:sp>
    <dsp:sp modelId="{A3268832-68D9-442C-9C0E-ACF7946FAEFC}">
      <dsp:nvSpPr>
        <dsp:cNvPr id="0" name=""/>
        <dsp:cNvSpPr/>
      </dsp:nvSpPr>
      <dsp:spPr>
        <a:xfrm>
          <a:off x="4457270" y="723727"/>
          <a:ext cx="1067976" cy="10679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AF06C-9527-4CC2-955E-65990118DF71}">
      <dsp:nvSpPr>
        <dsp:cNvPr id="0" name=""/>
        <dsp:cNvSpPr/>
      </dsp:nvSpPr>
      <dsp:spPr>
        <a:xfrm>
          <a:off x="4684871" y="951329"/>
          <a:ext cx="612773" cy="612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8E1908-6579-414F-9FE7-81CEDF9AE61C}">
      <dsp:nvSpPr>
        <dsp:cNvPr id="0" name=""/>
        <dsp:cNvSpPr/>
      </dsp:nvSpPr>
      <dsp:spPr>
        <a:xfrm>
          <a:off x="4115867" y="2124352"/>
          <a:ext cx="1750781" cy="1330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Rigorous Security Policies</a:t>
          </a:r>
        </a:p>
      </dsp:txBody>
      <dsp:txXfrm>
        <a:off x="4115867" y="2124352"/>
        <a:ext cx="1750781" cy="1330140"/>
      </dsp:txXfrm>
    </dsp:sp>
    <dsp:sp modelId="{E46D73E5-C909-426A-877A-1C57A92E4264}">
      <dsp:nvSpPr>
        <dsp:cNvPr id="0" name=""/>
        <dsp:cNvSpPr/>
      </dsp:nvSpPr>
      <dsp:spPr>
        <a:xfrm>
          <a:off x="6514438" y="723727"/>
          <a:ext cx="1067976" cy="106797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3121F6-2D10-4D96-AB92-EDBEA9575FC6}">
      <dsp:nvSpPr>
        <dsp:cNvPr id="0" name=""/>
        <dsp:cNvSpPr/>
      </dsp:nvSpPr>
      <dsp:spPr>
        <a:xfrm>
          <a:off x="6742039" y="951329"/>
          <a:ext cx="612773" cy="6127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713E65-0AE8-492C-B214-448CF6DC60F0}">
      <dsp:nvSpPr>
        <dsp:cNvPr id="0" name=""/>
        <dsp:cNvSpPr/>
      </dsp:nvSpPr>
      <dsp:spPr>
        <a:xfrm>
          <a:off x="6173035" y="2124352"/>
          <a:ext cx="1750781" cy="1330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Continuous Testing  </a:t>
          </a:r>
        </a:p>
        <a:p>
          <a:pPr marL="0" lvl="0" indent="0" algn="ctr" defTabSz="889000">
            <a:lnSpc>
              <a:spcPct val="100000"/>
            </a:lnSpc>
            <a:spcBef>
              <a:spcPct val="0"/>
            </a:spcBef>
            <a:spcAft>
              <a:spcPct val="35000"/>
            </a:spcAft>
            <a:buNone/>
            <a:defRPr cap="all"/>
          </a:pPr>
          <a:r>
            <a:rPr lang="en-US" sz="2000" kern="1200" dirty="0"/>
            <a:t> Vulnerability Assessments</a:t>
          </a:r>
        </a:p>
      </dsp:txBody>
      <dsp:txXfrm>
        <a:off x="6173035" y="2124352"/>
        <a:ext cx="1750781" cy="133014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468E1-0EED-47DC-879D-943FF8986E11}"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BB6E-A75E-40EA-971D-8BCB6374E26D}" type="slidenum">
              <a:rPr lang="en-US" smtClean="0"/>
              <a:t>‹#›</a:t>
            </a:fld>
            <a:endParaRPr lang="en-US"/>
          </a:p>
        </p:txBody>
      </p:sp>
    </p:spTree>
    <p:extLst>
      <p:ext uri="{BB962C8B-B14F-4D97-AF65-F5344CB8AC3E}">
        <p14:creationId xmlns:p14="http://schemas.microsoft.com/office/powerpoint/2010/main" val="184328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ts val="2100"/>
              </a:lnSpc>
              <a:spcAft>
                <a:spcPts val="800"/>
              </a:spcAft>
              <a:buSzPts val="1000"/>
              <a:buFont typeface="Courier New" panose="02070309020205020404" pitchFamily="49" charset="0"/>
              <a:buNone/>
            </a:pPr>
            <a:endParaRPr lang="el-G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06BB6E-A75E-40EA-971D-8BCB6374E26D}" type="slidenum">
              <a:rPr lang="en-US" smtClean="0"/>
              <a:t>1</a:t>
            </a:fld>
            <a:endParaRPr lang="en-US"/>
          </a:p>
        </p:txBody>
      </p:sp>
    </p:spTree>
    <p:extLst>
      <p:ext uri="{BB962C8B-B14F-4D97-AF65-F5344CB8AC3E}">
        <p14:creationId xmlns:p14="http://schemas.microsoft.com/office/powerpoint/2010/main" val="3841710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D06BB6E-A75E-40EA-971D-8BCB6374E26D}" type="slidenum">
              <a:rPr lang="en-US" smtClean="0"/>
              <a:t>10</a:t>
            </a:fld>
            <a:endParaRPr lang="en-US"/>
          </a:p>
        </p:txBody>
      </p:sp>
    </p:spTree>
    <p:extLst>
      <p:ext uri="{BB962C8B-B14F-4D97-AF65-F5344CB8AC3E}">
        <p14:creationId xmlns:p14="http://schemas.microsoft.com/office/powerpoint/2010/main" val="3890039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D06BB6E-A75E-40EA-971D-8BCB6374E26D}" type="slidenum">
              <a:rPr lang="en-US" smtClean="0"/>
              <a:t>11</a:t>
            </a:fld>
            <a:endParaRPr lang="en-US"/>
          </a:p>
        </p:txBody>
      </p:sp>
    </p:spTree>
    <p:extLst>
      <p:ext uri="{BB962C8B-B14F-4D97-AF65-F5344CB8AC3E}">
        <p14:creationId xmlns:p14="http://schemas.microsoft.com/office/powerpoint/2010/main" val="1611861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D06BB6E-A75E-40EA-971D-8BCB6374E26D}" type="slidenum">
              <a:rPr lang="en-US" smtClean="0"/>
              <a:t>2</a:t>
            </a:fld>
            <a:endParaRPr lang="en-US"/>
          </a:p>
        </p:txBody>
      </p:sp>
    </p:spTree>
    <p:extLst>
      <p:ext uri="{BB962C8B-B14F-4D97-AF65-F5344CB8AC3E}">
        <p14:creationId xmlns:p14="http://schemas.microsoft.com/office/powerpoint/2010/main" val="1306059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The landscape of warfare is constantly evolving, driven by rapid advancements in technology. One such advancement is Generative AI, which holds the potential to be one of the major future threats because it is weaponized by malicious actors.</a:t>
            </a:r>
          </a:p>
          <a:p>
            <a:pPr rtl="0"/>
            <a:r>
              <a:rPr lang="en-US" dirty="0">
                <a:effectLst/>
              </a:rPr>
              <a:t>The Air Force relies on a complex network of interconnected systems, and ensuring the security of these systems throughout their lifecycle is paramount to our national security. These systems are constantly under threat from a variety of malicious actors:</a:t>
            </a:r>
          </a:p>
          <a:p>
            <a:pPr rtl="0">
              <a:buFont typeface="Arial" panose="020B0604020202020204" pitchFamily="34" charset="0"/>
              <a:buChar char="•"/>
            </a:pPr>
            <a:r>
              <a:rPr lang="en-US" b="1" dirty="0">
                <a:effectLst/>
              </a:rPr>
              <a:t>Nation-States:</a:t>
            </a:r>
            <a:r>
              <a:rPr lang="en-US" dirty="0">
                <a:effectLst/>
              </a:rPr>
              <a:t> These powerful adversaries possess sophisticated capabilities and resources to target critical infrastructure for espionage, disruption, or sabotage.</a:t>
            </a:r>
          </a:p>
          <a:p>
            <a:pPr rtl="0">
              <a:buFont typeface="Arial" panose="020B0604020202020204" pitchFamily="34" charset="0"/>
              <a:buChar char="•"/>
            </a:pPr>
            <a:r>
              <a:rPr lang="en-US" b="1" dirty="0">
                <a:effectLst/>
              </a:rPr>
              <a:t>Hacktivists:</a:t>
            </a:r>
            <a:r>
              <a:rPr lang="en-US" dirty="0">
                <a:effectLst/>
              </a:rPr>
              <a:t> These politically motivated actors may target the Air Force to disrupt operations or make a political statement.</a:t>
            </a:r>
          </a:p>
          <a:p>
            <a:pPr rtl="0">
              <a:buFont typeface="Arial" panose="020B0604020202020204" pitchFamily="34" charset="0"/>
              <a:buChar char="•"/>
            </a:pPr>
            <a:r>
              <a:rPr lang="en-US" b="1" dirty="0">
                <a:effectLst/>
              </a:rPr>
              <a:t>Criminal Organizations:</a:t>
            </a:r>
            <a:r>
              <a:rPr lang="en-US" dirty="0">
                <a:effectLst/>
              </a:rPr>
              <a:t> These groups may seek to steal sensitive data, extort funds, or disrupt operations for financial gain.</a:t>
            </a:r>
          </a:p>
          <a:p>
            <a:pPr rtl="0"/>
            <a:r>
              <a:rPr lang="en-US" dirty="0">
                <a:effectLst/>
              </a:rPr>
              <a:t>The growing dependence on interconnected systems and the evolving tactics of these malicious actors create a complex and ever-changing threat landscape that we must constantly adapt to.</a:t>
            </a:r>
          </a:p>
        </p:txBody>
      </p:sp>
      <p:sp>
        <p:nvSpPr>
          <p:cNvPr id="4" name="Slide Number Placeholder 3"/>
          <p:cNvSpPr>
            <a:spLocks noGrp="1"/>
          </p:cNvSpPr>
          <p:nvPr>
            <p:ph type="sldNum" sz="quarter" idx="5"/>
          </p:nvPr>
        </p:nvSpPr>
        <p:spPr/>
        <p:txBody>
          <a:bodyPr/>
          <a:lstStyle/>
          <a:p>
            <a:fld id="{FD06BB6E-A75E-40EA-971D-8BCB6374E26D}" type="slidenum">
              <a:rPr lang="en-US" smtClean="0"/>
              <a:t>3</a:t>
            </a:fld>
            <a:endParaRPr lang="en-US"/>
          </a:p>
        </p:txBody>
      </p:sp>
    </p:spTree>
    <p:extLst>
      <p:ext uri="{BB962C8B-B14F-4D97-AF65-F5344CB8AC3E}">
        <p14:creationId xmlns:p14="http://schemas.microsoft.com/office/powerpoint/2010/main" val="2240326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in the previous slide, the ever-evolving threat landscape makes securing our critical infrastructure a top priority. The Air Force's effectiveness hinges on the optimal, consistent, and reliable operation of these interconnected systems. Let's break down some of the key components that make up this critical infrastructure:</a:t>
            </a:r>
          </a:p>
          <a:p>
            <a:pPr>
              <a:buFont typeface="Arial" panose="020B0604020202020204" pitchFamily="34" charset="0"/>
              <a:buChar char="•"/>
            </a:pPr>
            <a:r>
              <a:rPr lang="en-US" dirty="0"/>
              <a:t>First, we have our </a:t>
            </a:r>
            <a:r>
              <a:rPr lang="en-US" b="1" dirty="0"/>
              <a:t>Communication Networks</a:t>
            </a:r>
            <a:r>
              <a:rPr lang="en-US" dirty="0"/>
              <a:t>. These secure and reliable channels are vital for coordinating missions, ensuring flight safety, and maintaining command and control. Through these networks, real-time communication between aircrews, ground control, and various Air Force units is enabled.</a:t>
            </a:r>
          </a:p>
          <a:p>
            <a:pPr>
              <a:buFont typeface="Arial" panose="020B0604020202020204" pitchFamily="34" charset="0"/>
              <a:buChar char="•"/>
            </a:pPr>
            <a:r>
              <a:rPr lang="en-US" dirty="0"/>
              <a:t>Equally important are our </a:t>
            </a:r>
            <a:r>
              <a:rPr lang="en-US" b="1" dirty="0"/>
              <a:t>Data Exchange Networks</a:t>
            </a:r>
            <a:r>
              <a:rPr lang="en-US" dirty="0"/>
              <a:t>. These networks facilitate the secure exchange of critical information. This information can include radar plots, real-time video, tactical messages, operational plans, threat assessments, and other sensitive data. This secure exchange happens between Air Force units, command centers, intelligence agencies, and allied joint forces.</a:t>
            </a:r>
          </a:p>
          <a:p>
            <a:pPr>
              <a:buFont typeface="Arial" panose="020B0604020202020204" pitchFamily="34" charset="0"/>
              <a:buChar char="•"/>
            </a:pPr>
            <a:r>
              <a:rPr lang="en-US" dirty="0"/>
              <a:t>These vast amounts of sensitive data, in addition to weapons systems operational data, personnel records, and classified documents and correspondence, demand </a:t>
            </a:r>
            <a:r>
              <a:rPr lang="en-US" b="1" dirty="0"/>
              <a:t>secure storage facilities</a:t>
            </a:r>
            <a:r>
              <a:rPr lang="en-US" dirty="0"/>
              <a:t>. These facilities are essential to safeguard national security interests and protect individual privacy.</a:t>
            </a:r>
          </a:p>
          <a:p>
            <a:pPr>
              <a:buFont typeface="Arial" panose="020B0604020202020204" pitchFamily="34" charset="0"/>
              <a:buChar char="•"/>
            </a:pPr>
            <a:r>
              <a:rPr lang="en-US" dirty="0"/>
              <a:t>And lastly, a robust network of </a:t>
            </a:r>
            <a:r>
              <a:rPr lang="en-US" b="1" dirty="0"/>
              <a:t>suppliers</a:t>
            </a:r>
            <a:r>
              <a:rPr lang="en-US" dirty="0"/>
              <a:t> ensures the Air Force has access to the equipment, parts, and personnel required to maintain its operational readiness. This network provides the essential components and expertise needed to keep our aircraft, weapons systems, and other critical infrastructure functioning optimally.</a:t>
            </a:r>
          </a:p>
          <a:p>
            <a:r>
              <a:rPr lang="en-US" dirty="0"/>
              <a:t>By securing these critical components, we ensure the Air Force can operate effectively and fulfill its mission of defending our nation's airspace.</a:t>
            </a:r>
          </a:p>
          <a:p>
            <a:endParaRPr lang="LID4096" dirty="0"/>
          </a:p>
        </p:txBody>
      </p:sp>
      <p:sp>
        <p:nvSpPr>
          <p:cNvPr id="4" name="Slide Number Placeholder 3"/>
          <p:cNvSpPr>
            <a:spLocks noGrp="1"/>
          </p:cNvSpPr>
          <p:nvPr>
            <p:ph type="sldNum" sz="quarter" idx="5"/>
          </p:nvPr>
        </p:nvSpPr>
        <p:spPr/>
        <p:txBody>
          <a:bodyPr/>
          <a:lstStyle/>
          <a:p>
            <a:fld id="{FD06BB6E-A75E-40EA-971D-8BCB6374E26D}" type="slidenum">
              <a:rPr lang="en-US" smtClean="0"/>
              <a:t>4</a:t>
            </a:fld>
            <a:endParaRPr lang="en-US"/>
          </a:p>
        </p:txBody>
      </p:sp>
    </p:spTree>
    <p:extLst>
      <p:ext uri="{BB962C8B-B14F-4D97-AF65-F5344CB8AC3E}">
        <p14:creationId xmlns:p14="http://schemas.microsoft.com/office/powerpoint/2010/main" val="1866040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2100"/>
              </a:lnSpc>
              <a:spcBef>
                <a:spcPts val="500"/>
              </a:spcBef>
              <a:spcAft>
                <a:spcPts val="500"/>
              </a:spcAft>
            </a:pPr>
            <a:r>
              <a:rPr lang="en-US" sz="1800" dirty="0">
                <a:solidFill>
                  <a:srgbClr val="1F1F1F"/>
                </a:solidFill>
                <a:effectLst/>
                <a:latin typeface="Arial" panose="020B0604020202020204" pitchFamily="34" charset="0"/>
                <a:ea typeface="Times New Roman" panose="02020603050405020304" pitchFamily="18" charset="0"/>
              </a:rPr>
              <a:t>The Air Force takes a multi-layered approach to securing its critical infrastructure. </a:t>
            </a:r>
            <a:endParaRPr lang="el-CY" sz="1800" dirty="0">
              <a:effectLst/>
              <a:latin typeface="Times New Roman" panose="02020603050405020304" pitchFamily="18" charset="0"/>
              <a:ea typeface="Times New Roman" panose="02020603050405020304" pitchFamily="18" charset="0"/>
            </a:endParaRPr>
          </a:p>
          <a:p>
            <a:pPr algn="just">
              <a:lnSpc>
                <a:spcPts val="2100"/>
              </a:lnSpc>
              <a:spcBef>
                <a:spcPts val="500"/>
              </a:spcBef>
              <a:spcAft>
                <a:spcPts val="500"/>
              </a:spcAft>
            </a:pPr>
            <a:r>
              <a:rPr lang="en-US" sz="1800" dirty="0">
                <a:solidFill>
                  <a:srgbClr val="1F1F1F"/>
                </a:solidFill>
                <a:effectLst/>
                <a:latin typeface="Arial" panose="020B0604020202020204" pitchFamily="34" charset="0"/>
                <a:ea typeface="Times New Roman" panose="02020603050405020304" pitchFamily="18" charset="0"/>
              </a:rPr>
              <a:t>Our systems are developed with strict detailed military specifications because of each one’s specific mission. To that end, data exchange is implemented through </a:t>
            </a:r>
            <a:r>
              <a:rPr lang="en-US" sz="1800" b="1" dirty="0">
                <a:solidFill>
                  <a:srgbClr val="1F1F1F"/>
                </a:solidFill>
                <a:effectLst/>
                <a:latin typeface="Arial" panose="020B0604020202020204" pitchFamily="34" charset="0"/>
                <a:ea typeface="Times New Roman" panose="02020603050405020304" pitchFamily="18" charset="0"/>
              </a:rPr>
              <a:t>specialized protocols</a:t>
            </a:r>
            <a:r>
              <a:rPr lang="en-US" sz="1800" dirty="0">
                <a:solidFill>
                  <a:srgbClr val="1F1F1F"/>
                </a:solidFill>
                <a:effectLst/>
                <a:latin typeface="Arial" panose="020B0604020202020204" pitchFamily="34" charset="0"/>
                <a:ea typeface="Times New Roman" panose="02020603050405020304" pitchFamily="18" charset="0"/>
              </a:rPr>
              <a:t>. Only that makes it significantly more difficult for malicious unauthorized access. </a:t>
            </a:r>
            <a:endParaRPr lang="el-CY" sz="1800" dirty="0">
              <a:effectLst/>
              <a:latin typeface="Times New Roman" panose="02020603050405020304" pitchFamily="18" charset="0"/>
              <a:ea typeface="Times New Roman" panose="02020603050405020304" pitchFamily="18" charset="0"/>
            </a:endParaRPr>
          </a:p>
          <a:p>
            <a:pPr algn="just">
              <a:lnSpc>
                <a:spcPts val="2100"/>
              </a:lnSpc>
              <a:spcBef>
                <a:spcPts val="500"/>
              </a:spcBef>
              <a:spcAft>
                <a:spcPts val="500"/>
              </a:spcAft>
            </a:pPr>
            <a:r>
              <a:rPr lang="en-US" sz="1800" dirty="0">
                <a:solidFill>
                  <a:srgbClr val="1F1F1F"/>
                </a:solidFill>
                <a:effectLst/>
                <a:latin typeface="Arial" panose="020B0604020202020204" pitchFamily="34" charset="0"/>
                <a:ea typeface="Times New Roman" panose="02020603050405020304" pitchFamily="18" charset="0"/>
              </a:rPr>
              <a:t>Additionally, </a:t>
            </a:r>
            <a:r>
              <a:rPr lang="en-US" sz="1800" b="1" dirty="0">
                <a:solidFill>
                  <a:srgbClr val="1F1F1F"/>
                </a:solidFill>
                <a:effectLst/>
                <a:latin typeface="Arial" panose="020B0604020202020204" pitchFamily="34" charset="0"/>
                <a:ea typeface="Times New Roman" panose="02020603050405020304" pitchFamily="18" charset="0"/>
              </a:rPr>
              <a:t>robust cryptography</a:t>
            </a:r>
            <a:r>
              <a:rPr lang="en-US" sz="1800" dirty="0">
                <a:solidFill>
                  <a:srgbClr val="1F1F1F"/>
                </a:solidFill>
                <a:effectLst/>
                <a:latin typeface="Arial" panose="020B0604020202020204" pitchFamily="34" charset="0"/>
                <a:ea typeface="Times New Roman" panose="02020603050405020304" pitchFamily="18" charset="0"/>
              </a:rPr>
              <a:t> is implemented end to end through all the network securing sensitive data, rendering it unreadable to any unauthorized party.</a:t>
            </a:r>
            <a:endParaRPr lang="el-CY" sz="1800" dirty="0">
              <a:effectLst/>
              <a:latin typeface="Times New Roman" panose="02020603050405020304" pitchFamily="18" charset="0"/>
              <a:ea typeface="Times New Roman" panose="02020603050405020304" pitchFamily="18" charset="0"/>
            </a:endParaRPr>
          </a:p>
          <a:p>
            <a:pPr algn="just">
              <a:lnSpc>
                <a:spcPts val="2100"/>
              </a:lnSpc>
              <a:spcBef>
                <a:spcPts val="500"/>
              </a:spcBef>
              <a:spcAft>
                <a:spcPts val="500"/>
              </a:spcAft>
            </a:pPr>
            <a:r>
              <a:rPr lang="en-US" sz="1800" dirty="0">
                <a:solidFill>
                  <a:srgbClr val="1F1F1F"/>
                </a:solidFill>
                <a:effectLst/>
                <a:latin typeface="Arial" panose="020B0604020202020204" pitchFamily="34" charset="0"/>
                <a:ea typeface="Times New Roman" panose="02020603050405020304" pitchFamily="18" charset="0"/>
              </a:rPr>
              <a:t>Beyond technical safeguards, </a:t>
            </a:r>
            <a:r>
              <a:rPr lang="en-US" sz="1800" b="1" dirty="0">
                <a:solidFill>
                  <a:srgbClr val="1F1F1F"/>
                </a:solidFill>
                <a:effectLst/>
                <a:latin typeface="Arial" panose="020B0604020202020204" pitchFamily="34" charset="0"/>
                <a:ea typeface="Times New Roman" panose="02020603050405020304" pitchFamily="18" charset="0"/>
              </a:rPr>
              <a:t>rigorous security policies</a:t>
            </a:r>
            <a:r>
              <a:rPr lang="en-US" sz="1800" dirty="0">
                <a:solidFill>
                  <a:srgbClr val="1F1F1F"/>
                </a:solidFill>
                <a:effectLst/>
                <a:latin typeface="Arial" panose="020B0604020202020204" pitchFamily="34" charset="0"/>
                <a:ea typeface="Times New Roman" panose="02020603050405020304" pitchFamily="18" charset="0"/>
              </a:rPr>
              <a:t> are implemented across all systems. These policies outline frequent personnel training, user access controls, data handling procedures, and incident response protocols, ensuring that only authorized personnel have access to sensitive information and that any security breaches are identified, contained, and remediated promptly.</a:t>
            </a:r>
            <a:endParaRPr lang="el-CY" sz="1800" dirty="0">
              <a:effectLst/>
              <a:latin typeface="Times New Roman" panose="02020603050405020304" pitchFamily="18" charset="0"/>
              <a:ea typeface="Times New Roman" panose="02020603050405020304" pitchFamily="18" charset="0"/>
            </a:endParaRPr>
          </a:p>
          <a:p>
            <a:pPr algn="just">
              <a:lnSpc>
                <a:spcPts val="2100"/>
              </a:lnSpc>
              <a:spcBef>
                <a:spcPts val="500"/>
              </a:spcBef>
              <a:spcAft>
                <a:spcPts val="500"/>
              </a:spcAft>
            </a:pPr>
            <a:r>
              <a:rPr lang="en-US" sz="1800" dirty="0">
                <a:solidFill>
                  <a:srgbClr val="1F1F1F"/>
                </a:solidFill>
                <a:effectLst/>
                <a:latin typeface="Arial" panose="020B0604020202020204" pitchFamily="34" charset="0"/>
                <a:ea typeface="Times New Roman" panose="02020603050405020304" pitchFamily="18" charset="0"/>
              </a:rPr>
              <a:t>Also, systems periodically undergo </a:t>
            </a:r>
            <a:r>
              <a:rPr lang="en-US" sz="1800" b="1" dirty="0">
                <a:solidFill>
                  <a:srgbClr val="1F1F1F"/>
                </a:solidFill>
                <a:effectLst/>
                <a:latin typeface="Arial" panose="020B0604020202020204" pitchFamily="34" charset="0"/>
                <a:ea typeface="Times New Roman" panose="02020603050405020304" pitchFamily="18" charset="0"/>
              </a:rPr>
              <a:t>testing and vulnerability assessments</a:t>
            </a:r>
            <a:r>
              <a:rPr lang="en-US" sz="1800" dirty="0">
                <a:solidFill>
                  <a:srgbClr val="1F1F1F"/>
                </a:solidFill>
                <a:effectLst/>
                <a:latin typeface="Arial" panose="020B0604020202020204" pitchFamily="34" charset="0"/>
                <a:ea typeface="Times New Roman" panose="02020603050405020304" pitchFamily="18" charset="0"/>
              </a:rPr>
              <a:t> for weaknesses, and scarce identified vulnerabilities are addressed. This continuous testing helps us stay ahead of evolving threats and maintain a strong security posture.</a:t>
            </a:r>
            <a:endParaRPr lang="el-CY" sz="1800" dirty="0">
              <a:effectLst/>
              <a:latin typeface="Times New Roman" panose="02020603050405020304" pitchFamily="18" charset="0"/>
              <a:ea typeface="Times New Roman" panose="02020603050405020304" pitchFamily="18" charset="0"/>
            </a:endParaRPr>
          </a:p>
          <a:p>
            <a:endParaRPr lang="LID4096" dirty="0"/>
          </a:p>
        </p:txBody>
      </p:sp>
      <p:sp>
        <p:nvSpPr>
          <p:cNvPr id="4" name="Slide Number Placeholder 3"/>
          <p:cNvSpPr>
            <a:spLocks noGrp="1"/>
          </p:cNvSpPr>
          <p:nvPr>
            <p:ph type="sldNum" sz="quarter" idx="5"/>
          </p:nvPr>
        </p:nvSpPr>
        <p:spPr/>
        <p:txBody>
          <a:bodyPr/>
          <a:lstStyle/>
          <a:p>
            <a:fld id="{FD06BB6E-A75E-40EA-971D-8BCB6374E26D}" type="slidenum">
              <a:rPr lang="en-US" smtClean="0"/>
              <a:t>5</a:t>
            </a:fld>
            <a:endParaRPr lang="en-US"/>
          </a:p>
        </p:txBody>
      </p:sp>
    </p:spTree>
    <p:extLst>
      <p:ext uri="{BB962C8B-B14F-4D97-AF65-F5344CB8AC3E}">
        <p14:creationId xmlns:p14="http://schemas.microsoft.com/office/powerpoint/2010/main" val="218068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D06BB6E-A75E-40EA-971D-8BCB6374E26D}" type="slidenum">
              <a:rPr lang="en-US" smtClean="0"/>
              <a:t>6</a:t>
            </a:fld>
            <a:endParaRPr lang="en-US"/>
          </a:p>
        </p:txBody>
      </p:sp>
    </p:spTree>
    <p:extLst>
      <p:ext uri="{BB962C8B-B14F-4D97-AF65-F5344CB8AC3E}">
        <p14:creationId xmlns:p14="http://schemas.microsoft.com/office/powerpoint/2010/main" val="43308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D06BB6E-A75E-40EA-971D-8BCB6374E26D}" type="slidenum">
              <a:rPr lang="en-US" smtClean="0"/>
              <a:t>7</a:t>
            </a:fld>
            <a:endParaRPr lang="en-US"/>
          </a:p>
        </p:txBody>
      </p:sp>
    </p:spTree>
    <p:extLst>
      <p:ext uri="{BB962C8B-B14F-4D97-AF65-F5344CB8AC3E}">
        <p14:creationId xmlns:p14="http://schemas.microsoft.com/office/powerpoint/2010/main" val="428946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D06BB6E-A75E-40EA-971D-8BCB6374E26D}" type="slidenum">
              <a:rPr lang="en-US" smtClean="0"/>
              <a:t>8</a:t>
            </a:fld>
            <a:endParaRPr lang="en-US"/>
          </a:p>
        </p:txBody>
      </p:sp>
    </p:spTree>
    <p:extLst>
      <p:ext uri="{BB962C8B-B14F-4D97-AF65-F5344CB8AC3E}">
        <p14:creationId xmlns:p14="http://schemas.microsoft.com/office/powerpoint/2010/main" val="2016991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FD06BB6E-A75E-40EA-971D-8BCB6374E26D}" type="slidenum">
              <a:rPr lang="en-US" smtClean="0"/>
              <a:t>9</a:t>
            </a:fld>
            <a:endParaRPr lang="en-US"/>
          </a:p>
        </p:txBody>
      </p:sp>
    </p:spTree>
    <p:extLst>
      <p:ext uri="{BB962C8B-B14F-4D97-AF65-F5344CB8AC3E}">
        <p14:creationId xmlns:p14="http://schemas.microsoft.com/office/powerpoint/2010/main" val="27258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527E2F57-9AC6-4B3B-83F2-6D48B66BD502}" type="slidenum">
              <a:rPr lang="LID4096" smtClean="0"/>
              <a:t>‹#›</a:t>
            </a:fld>
            <a:endParaRPr lang="LID4096"/>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02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527E2F57-9AC6-4B3B-83F2-6D48B66BD502}" type="slidenum">
              <a:rPr lang="LID4096" smtClean="0"/>
              <a:t>‹#›</a:t>
            </a:fld>
            <a:endParaRPr lang="LID4096"/>
          </a:p>
        </p:txBody>
      </p:sp>
    </p:spTree>
    <p:extLst>
      <p:ext uri="{BB962C8B-B14F-4D97-AF65-F5344CB8AC3E}">
        <p14:creationId xmlns:p14="http://schemas.microsoft.com/office/powerpoint/2010/main" val="765911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527E2F57-9AC6-4B3B-83F2-6D48B66BD502}" type="slidenum">
              <a:rPr lang="LID4096" smtClean="0"/>
              <a:t>‹#›</a:t>
            </a:fld>
            <a:endParaRPr lang="LID4096"/>
          </a:p>
        </p:txBody>
      </p:sp>
    </p:spTree>
    <p:extLst>
      <p:ext uri="{BB962C8B-B14F-4D97-AF65-F5344CB8AC3E}">
        <p14:creationId xmlns:p14="http://schemas.microsoft.com/office/powerpoint/2010/main" val="3533386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527E2F57-9AC6-4B3B-83F2-6D48B66BD502}" type="slidenum">
              <a:rPr lang="LID4096" smtClean="0"/>
              <a:t>‹#›</a:t>
            </a:fld>
            <a:endParaRPr lang="LID4096"/>
          </a:p>
        </p:txBody>
      </p:sp>
    </p:spTree>
    <p:extLst>
      <p:ext uri="{BB962C8B-B14F-4D97-AF65-F5344CB8AC3E}">
        <p14:creationId xmlns:p14="http://schemas.microsoft.com/office/powerpoint/2010/main" val="64949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527E2F57-9AC6-4B3B-83F2-6D48B66BD502}" type="slidenum">
              <a:rPr lang="LID4096" smtClean="0"/>
              <a:t>‹#›</a:t>
            </a:fld>
            <a:endParaRPr lang="LID4096"/>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23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527E2F57-9AC6-4B3B-83F2-6D48B66BD502}" type="slidenum">
              <a:rPr lang="LID4096" smtClean="0"/>
              <a:t>‹#›</a:t>
            </a:fld>
            <a:endParaRPr lang="LID4096"/>
          </a:p>
        </p:txBody>
      </p:sp>
    </p:spTree>
    <p:extLst>
      <p:ext uri="{BB962C8B-B14F-4D97-AF65-F5344CB8AC3E}">
        <p14:creationId xmlns:p14="http://schemas.microsoft.com/office/powerpoint/2010/main" val="2194177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8" name="Footer Placeholder 7"/>
          <p:cNvSpPr>
            <a:spLocks noGrp="1"/>
          </p:cNvSpPr>
          <p:nvPr>
            <p:ph type="ftr" sz="quarter" idx="11"/>
          </p:nvPr>
        </p:nvSpPr>
        <p:spPr/>
        <p:txBody>
          <a:bodyPr/>
          <a:lstStyle/>
          <a:p>
            <a:endParaRPr lang="LID4096"/>
          </a:p>
        </p:txBody>
      </p:sp>
      <p:sp>
        <p:nvSpPr>
          <p:cNvPr id="9" name="Slide Number Placeholder 8"/>
          <p:cNvSpPr>
            <a:spLocks noGrp="1"/>
          </p:cNvSpPr>
          <p:nvPr>
            <p:ph type="sldNum" sz="quarter" idx="12"/>
          </p:nvPr>
        </p:nvSpPr>
        <p:spPr/>
        <p:txBody>
          <a:bodyPr/>
          <a:lstStyle/>
          <a:p>
            <a:fld id="{527E2F57-9AC6-4B3B-83F2-6D48B66BD502}" type="slidenum">
              <a:rPr lang="LID4096" smtClean="0"/>
              <a:t>‹#›</a:t>
            </a:fld>
            <a:endParaRPr lang="LID4096"/>
          </a:p>
        </p:txBody>
      </p:sp>
    </p:spTree>
    <p:extLst>
      <p:ext uri="{BB962C8B-B14F-4D97-AF65-F5344CB8AC3E}">
        <p14:creationId xmlns:p14="http://schemas.microsoft.com/office/powerpoint/2010/main" val="122843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4" name="Footer Placeholder 3"/>
          <p:cNvSpPr>
            <a:spLocks noGrp="1"/>
          </p:cNvSpPr>
          <p:nvPr>
            <p:ph type="ftr" sz="quarter" idx="11"/>
          </p:nvPr>
        </p:nvSpPr>
        <p:spPr/>
        <p:txBody>
          <a:bodyPr/>
          <a:lstStyle/>
          <a:p>
            <a:endParaRPr lang="LID4096"/>
          </a:p>
        </p:txBody>
      </p:sp>
      <p:sp>
        <p:nvSpPr>
          <p:cNvPr id="5" name="Slide Number Placeholder 4"/>
          <p:cNvSpPr>
            <a:spLocks noGrp="1"/>
          </p:cNvSpPr>
          <p:nvPr>
            <p:ph type="sldNum" sz="quarter" idx="12"/>
          </p:nvPr>
        </p:nvSpPr>
        <p:spPr/>
        <p:txBody>
          <a:bodyPr/>
          <a:lstStyle/>
          <a:p>
            <a:fld id="{527E2F57-9AC6-4B3B-83F2-6D48B66BD502}" type="slidenum">
              <a:rPr lang="LID4096" smtClean="0"/>
              <a:t>‹#›</a:t>
            </a:fld>
            <a:endParaRPr lang="LID4096"/>
          </a:p>
        </p:txBody>
      </p:sp>
    </p:spTree>
    <p:extLst>
      <p:ext uri="{BB962C8B-B14F-4D97-AF65-F5344CB8AC3E}">
        <p14:creationId xmlns:p14="http://schemas.microsoft.com/office/powerpoint/2010/main" val="10405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LID4096"/>
          </a:p>
        </p:txBody>
      </p:sp>
      <p:sp>
        <p:nvSpPr>
          <p:cNvPr id="9" name="Slide Number Placeholder 8"/>
          <p:cNvSpPr>
            <a:spLocks noGrp="1"/>
          </p:cNvSpPr>
          <p:nvPr>
            <p:ph type="sldNum" sz="quarter" idx="12"/>
          </p:nvPr>
        </p:nvSpPr>
        <p:spPr/>
        <p:txBody>
          <a:bodyPr/>
          <a:lstStyle/>
          <a:p>
            <a:fld id="{527E2F57-9AC6-4B3B-83F2-6D48B66BD502}" type="slidenum">
              <a:rPr lang="LID4096" smtClean="0"/>
              <a:t>‹#›</a:t>
            </a:fld>
            <a:endParaRPr lang="LID4096"/>
          </a:p>
        </p:txBody>
      </p:sp>
    </p:spTree>
    <p:extLst>
      <p:ext uri="{BB962C8B-B14F-4D97-AF65-F5344CB8AC3E}">
        <p14:creationId xmlns:p14="http://schemas.microsoft.com/office/powerpoint/2010/main" val="3182429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8AB083-F84D-49DE-B48A-BF9FCF137D87}" type="datetimeFigureOut">
              <a:rPr lang="LID4096" smtClean="0"/>
              <a:t>05/29/2024</a:t>
            </a:fld>
            <a:endParaRPr lang="LID4096"/>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LID4096"/>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7E2F57-9AC6-4B3B-83F2-6D48B66BD502}" type="slidenum">
              <a:rPr lang="LID4096" smtClean="0"/>
              <a:t>‹#›</a:t>
            </a:fld>
            <a:endParaRPr lang="LID4096"/>
          </a:p>
        </p:txBody>
      </p:sp>
    </p:spTree>
    <p:extLst>
      <p:ext uri="{BB962C8B-B14F-4D97-AF65-F5344CB8AC3E}">
        <p14:creationId xmlns:p14="http://schemas.microsoft.com/office/powerpoint/2010/main" val="252973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8AB083-F84D-49DE-B48A-BF9FCF137D87}" type="datetimeFigureOut">
              <a:rPr lang="LID4096" smtClean="0"/>
              <a:t>05/29/2024</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527E2F57-9AC6-4B3B-83F2-6D48B66BD502}" type="slidenum">
              <a:rPr lang="LID4096" smtClean="0"/>
              <a:t>‹#›</a:t>
            </a:fld>
            <a:endParaRPr lang="LID4096"/>
          </a:p>
        </p:txBody>
      </p:sp>
    </p:spTree>
    <p:extLst>
      <p:ext uri="{BB962C8B-B14F-4D97-AF65-F5344CB8AC3E}">
        <p14:creationId xmlns:p14="http://schemas.microsoft.com/office/powerpoint/2010/main" val="2044224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28AB083-F84D-49DE-B48A-BF9FCF137D87}" type="datetimeFigureOut">
              <a:rPr lang="LID4096" smtClean="0"/>
              <a:t>05/29/2024</a:t>
            </a:fld>
            <a:endParaRPr lang="LID4096"/>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LID4096"/>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27E2F57-9AC6-4B3B-83F2-6D48B66BD502}" type="slidenum">
              <a:rPr lang="LID4096" smtClean="0"/>
              <a:t>‹#›</a:t>
            </a:fld>
            <a:endParaRPr lang="LID4096"/>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734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jpe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microsoft.com/office/2007/relationships/hdphoto" Target="../media/hdphoto1.wdp"/><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5.png"/><Relationship Id="rId5" Type="http://schemas.openxmlformats.org/officeDocument/2006/relationships/diagramQuickStyle" Target="../diagrams/quickStyle1.xml"/><Relationship Id="rId15" Type="http://schemas.microsoft.com/office/2007/relationships/hdphoto" Target="../media/hdphoto2.wdp"/><Relationship Id="rId10" Type="http://schemas.openxmlformats.org/officeDocument/2006/relationships/image" Target="../media/image24.jpeg"/><Relationship Id="rId4" Type="http://schemas.openxmlformats.org/officeDocument/2006/relationships/diagramLayout" Target="../diagrams/layout1.xml"/><Relationship Id="rId9" Type="http://schemas.openxmlformats.org/officeDocument/2006/relationships/image" Target="../media/image5.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jp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394A-41A4-9AE5-0D4F-015841F17281}"/>
              </a:ext>
            </a:extLst>
          </p:cNvPr>
          <p:cNvSpPr>
            <a:spLocks noGrp="1"/>
          </p:cNvSpPr>
          <p:nvPr>
            <p:ph type="ctrTitle"/>
          </p:nvPr>
        </p:nvSpPr>
        <p:spPr>
          <a:xfrm>
            <a:off x="-1" y="1459193"/>
            <a:ext cx="12192000" cy="1459439"/>
          </a:xfrm>
        </p:spPr>
        <p:txBody>
          <a:bodyPr>
            <a:noAutofit/>
          </a:bodyPr>
          <a:lstStyle/>
          <a:p>
            <a:pPr algn="ctr"/>
            <a:br>
              <a:rPr lang="en-US" sz="4000" dirty="0"/>
            </a:br>
            <a:br>
              <a:rPr lang="en-US" sz="4000" dirty="0"/>
            </a:br>
            <a:br>
              <a:rPr lang="en-US" sz="4000" dirty="0"/>
            </a:br>
            <a:br>
              <a:rPr lang="en-US" sz="4000" dirty="0"/>
            </a:br>
            <a:r>
              <a:rPr lang="en-US" sz="4000" dirty="0"/>
              <a:t>Airforce’s Critical Infrastructure </a:t>
            </a:r>
            <a:br>
              <a:rPr lang="en-US" sz="4000" dirty="0"/>
            </a:br>
            <a:r>
              <a:rPr lang="en-US" sz="4000" dirty="0"/>
              <a:t>Security Challenges </a:t>
            </a:r>
            <a:endParaRPr lang="LID4096" sz="4000" dirty="0"/>
          </a:p>
        </p:txBody>
      </p:sp>
      <p:sp>
        <p:nvSpPr>
          <p:cNvPr id="3" name="Subtitle 2">
            <a:extLst>
              <a:ext uri="{FF2B5EF4-FFF2-40B4-BE49-F238E27FC236}">
                <a16:creationId xmlns:a16="http://schemas.microsoft.com/office/drawing/2014/main" id="{B0E52CF1-60E6-A50E-CD11-C5897FDBFD48}"/>
              </a:ext>
            </a:extLst>
          </p:cNvPr>
          <p:cNvSpPr>
            <a:spLocks noGrp="1"/>
          </p:cNvSpPr>
          <p:nvPr>
            <p:ph type="subTitle" idx="1"/>
          </p:nvPr>
        </p:nvSpPr>
        <p:spPr>
          <a:xfrm>
            <a:off x="1" y="3243562"/>
            <a:ext cx="12191998" cy="906251"/>
          </a:xfrm>
        </p:spPr>
        <p:txBody>
          <a:bodyPr>
            <a:normAutofit/>
          </a:bodyPr>
          <a:lstStyle/>
          <a:p>
            <a:pPr algn="ctr"/>
            <a:r>
              <a:rPr lang="en-US" sz="3600" b="1" dirty="0"/>
              <a:t>Supply chain Security</a:t>
            </a:r>
            <a:endParaRPr lang="LID4096" sz="3600" b="1" dirty="0"/>
          </a:p>
        </p:txBody>
      </p:sp>
      <p:sp>
        <p:nvSpPr>
          <p:cNvPr id="6" name="Content Placeholder 2">
            <a:extLst>
              <a:ext uri="{FF2B5EF4-FFF2-40B4-BE49-F238E27FC236}">
                <a16:creationId xmlns:a16="http://schemas.microsoft.com/office/drawing/2014/main" id="{99DDC094-5D93-1E88-A63C-EE93928A5714}"/>
              </a:ext>
            </a:extLst>
          </p:cNvPr>
          <p:cNvSpPr txBox="1">
            <a:spLocks/>
          </p:cNvSpPr>
          <p:nvPr/>
        </p:nvSpPr>
        <p:spPr>
          <a:xfrm>
            <a:off x="-145914" y="6359542"/>
            <a:ext cx="12192000" cy="6170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en-US" sz="2000" b="1" dirty="0">
                <a:solidFill>
                  <a:schemeClr val="bg1"/>
                </a:solidFill>
              </a:rPr>
              <a:t>       </a:t>
            </a:r>
            <a:r>
              <a:rPr lang="en-US" sz="1800" b="1" dirty="0">
                <a:solidFill>
                  <a:schemeClr val="bg1"/>
                </a:solidFill>
              </a:rPr>
              <a:t>Speaker: Captain (AF) Spyros Evagorou</a:t>
            </a:r>
            <a:endParaRPr lang="en-US" sz="2000" b="1" dirty="0">
              <a:solidFill>
                <a:schemeClr val="bg1"/>
              </a:solidFill>
            </a:endParaRPr>
          </a:p>
          <a:p>
            <a:pPr algn="r">
              <a:spcBef>
                <a:spcPts val="0"/>
              </a:spcBef>
            </a:pPr>
            <a:r>
              <a:rPr lang="en-US" sz="2000" b="1" dirty="0">
                <a:solidFill>
                  <a:schemeClr val="bg1"/>
                </a:solidFill>
              </a:rPr>
              <a:t>                      </a:t>
            </a:r>
            <a:r>
              <a:rPr lang="en-US" sz="1400" b="1" dirty="0">
                <a:solidFill>
                  <a:schemeClr val="bg1"/>
                </a:solidFill>
              </a:rPr>
              <a:t>Avionics-Communications Engineer</a:t>
            </a:r>
            <a:endParaRPr lang="LID4096" sz="2000" b="1" dirty="0">
              <a:solidFill>
                <a:schemeClr val="bg1"/>
              </a:solidFill>
            </a:endParaRPr>
          </a:p>
        </p:txBody>
      </p:sp>
      <p:pic>
        <p:nvPicPr>
          <p:cNvPr id="5" name="Picture 4">
            <a:extLst>
              <a:ext uri="{FF2B5EF4-FFF2-40B4-BE49-F238E27FC236}">
                <a16:creationId xmlns:a16="http://schemas.microsoft.com/office/drawing/2014/main" id="{D3A61CA4-E9A5-75A4-364C-3B77C6808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529" y="221736"/>
            <a:ext cx="1536941" cy="1451322"/>
          </a:xfrm>
          <a:prstGeom prst="rect">
            <a:avLst/>
          </a:prstGeom>
        </p:spPr>
      </p:pic>
      <p:pic>
        <p:nvPicPr>
          <p:cNvPr id="1026" name="Picture 2" descr="Εθνική Φρουρά (Κύπρος) - Βικιπαίδεια">
            <a:extLst>
              <a:ext uri="{FF2B5EF4-FFF2-40B4-BE49-F238E27FC236}">
                <a16:creationId xmlns:a16="http://schemas.microsoft.com/office/drawing/2014/main" id="{458D1E7A-7CFF-2899-4710-A6A54B87D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485" y="403412"/>
            <a:ext cx="922991" cy="1087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F8E37BC-352A-DB85-1CF8-BE43EAF394C3}"/>
              </a:ext>
            </a:extLst>
          </p:cNvPr>
          <p:cNvPicPr>
            <a:picLocks noChangeAspect="1"/>
          </p:cNvPicPr>
          <p:nvPr/>
        </p:nvPicPr>
        <p:blipFill>
          <a:blip r:embed="rId5"/>
          <a:stretch>
            <a:fillRect/>
          </a:stretch>
        </p:blipFill>
        <p:spPr>
          <a:xfrm>
            <a:off x="3031130" y="4474743"/>
            <a:ext cx="5837907" cy="1773865"/>
          </a:xfrm>
          <a:prstGeom prst="rect">
            <a:avLst/>
          </a:prstGeom>
        </p:spPr>
      </p:pic>
      <p:pic>
        <p:nvPicPr>
          <p:cNvPr id="4" name="Picture 8" descr="undefined">
            <a:extLst>
              <a:ext uri="{FF2B5EF4-FFF2-40B4-BE49-F238E27FC236}">
                <a16:creationId xmlns:a16="http://schemas.microsoft.com/office/drawing/2014/main" id="{AB7658DF-C43F-D748-3056-D61CFDCF38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178" y="399418"/>
            <a:ext cx="984344" cy="1146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671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FDB9-189C-9FAB-BE82-1D5AA33A4E60}"/>
              </a:ext>
            </a:extLst>
          </p:cNvPr>
          <p:cNvSpPr>
            <a:spLocks noGrp="1"/>
          </p:cNvSpPr>
          <p:nvPr>
            <p:ph type="title"/>
          </p:nvPr>
        </p:nvSpPr>
        <p:spPr>
          <a:xfrm>
            <a:off x="1097280" y="286603"/>
            <a:ext cx="10058400" cy="1450757"/>
          </a:xfrm>
        </p:spPr>
        <p:txBody>
          <a:bodyPr>
            <a:normAutofit/>
          </a:bodyPr>
          <a:lstStyle/>
          <a:p>
            <a:r>
              <a:rPr lang="en-US" dirty="0"/>
              <a:t>AI and Supply Chain Security</a:t>
            </a:r>
          </a:p>
        </p:txBody>
      </p:sp>
      <p:sp>
        <p:nvSpPr>
          <p:cNvPr id="10" name="Content Placeholder 2">
            <a:extLst>
              <a:ext uri="{FF2B5EF4-FFF2-40B4-BE49-F238E27FC236}">
                <a16:creationId xmlns:a16="http://schemas.microsoft.com/office/drawing/2014/main" id="{8399ECAC-A58C-8B8B-48B1-7550C7F059B0}"/>
              </a:ext>
            </a:extLst>
          </p:cNvPr>
          <p:cNvSpPr>
            <a:spLocks noGrp="1"/>
          </p:cNvSpPr>
          <p:nvPr>
            <p:ph idx="1"/>
          </p:nvPr>
        </p:nvSpPr>
        <p:spPr>
          <a:xfrm>
            <a:off x="3569108" y="1724326"/>
            <a:ext cx="8221377" cy="4023360"/>
          </a:xfrm>
        </p:spPr>
        <p:txBody>
          <a:bodyPr vert="horz" lIns="0" tIns="45720" rIns="0" bIns="45720" rtlCol="0">
            <a:normAutofit/>
          </a:bodyPr>
          <a:lstStyle/>
          <a:p>
            <a:pPr marL="90488" indent="1168400"/>
            <a:endParaRPr lang="en-US" sz="3200" dirty="0"/>
          </a:p>
          <a:p>
            <a:pPr marL="90488" indent="1071563"/>
            <a:r>
              <a:rPr lang="en-US" sz="3200" dirty="0"/>
              <a:t>o Detection of Anomalies</a:t>
            </a:r>
          </a:p>
          <a:p>
            <a:pPr marL="90488" indent="1071563"/>
            <a:r>
              <a:rPr lang="en-US" sz="3200" dirty="0"/>
              <a:t>o Predictive Analytics - Risk Assessment</a:t>
            </a:r>
          </a:p>
          <a:p>
            <a:pPr marL="90488" indent="1071563"/>
            <a:r>
              <a:rPr lang="en-US" sz="3200" dirty="0"/>
              <a:t>o Enhancing Security Protocols</a:t>
            </a:r>
          </a:p>
          <a:p>
            <a:pPr marL="1431925" indent="-355600">
              <a:buNone/>
            </a:pPr>
            <a:r>
              <a:rPr lang="en-US" sz="3200" dirty="0"/>
              <a:t> o Integration with threat Intelligence   platforms / Update latest threats</a:t>
            </a:r>
          </a:p>
          <a:p>
            <a:pPr marL="90488" indent="1071563"/>
            <a:endParaRPr lang="en-US" sz="3200" dirty="0"/>
          </a:p>
          <a:p>
            <a:pPr marL="890588" lvl="1" indent="0" algn="just">
              <a:lnSpc>
                <a:spcPct val="150000"/>
              </a:lnSpc>
              <a:buNone/>
            </a:pPr>
            <a:endParaRPr lang="LID4096" sz="3200" dirty="0"/>
          </a:p>
        </p:txBody>
      </p:sp>
      <p:pic>
        <p:nvPicPr>
          <p:cNvPr id="4" name="Picture 3">
            <a:extLst>
              <a:ext uri="{FF2B5EF4-FFF2-40B4-BE49-F238E27FC236}">
                <a16:creationId xmlns:a16="http://schemas.microsoft.com/office/drawing/2014/main" id="{C16011CD-0C19-4B34-9A67-9109CFA83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5" name="Picture 2" descr="Εθνική Φρουρά (Κύπρος) - Βικιπαίδεια">
            <a:extLst>
              <a:ext uri="{FF2B5EF4-FFF2-40B4-BE49-F238E27FC236}">
                <a16:creationId xmlns:a16="http://schemas.microsoft.com/office/drawing/2014/main" id="{88A50513-726E-7C7C-A13A-0D036C008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undefined">
            <a:extLst>
              <a:ext uri="{FF2B5EF4-FFF2-40B4-BE49-F238E27FC236}">
                <a16:creationId xmlns:a16="http://schemas.microsoft.com/office/drawing/2014/main" id="{2EA4772E-76D5-E6A5-2C12-8F88FAD75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1169565-0D4E-DA2D-791F-ED569346D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916" y="1872727"/>
            <a:ext cx="3936590" cy="3936590"/>
          </a:xfrm>
          <a:prstGeom prst="rect">
            <a:avLst/>
          </a:prstGeom>
          <a:ln>
            <a:noFill/>
          </a:ln>
          <a:effectLst>
            <a:outerShdw blurRad="292100" dist="139700" dir="2700000" algn="tl" rotWithShape="0">
              <a:srgbClr val="333333">
                <a:alpha val="65000"/>
              </a:srgbClr>
            </a:outerShdw>
            <a:softEdge rad="635000"/>
          </a:effectLst>
        </p:spPr>
      </p:pic>
      <p:sp>
        <p:nvSpPr>
          <p:cNvPr id="13" name="TextBox 12">
            <a:extLst>
              <a:ext uri="{FF2B5EF4-FFF2-40B4-BE49-F238E27FC236}">
                <a16:creationId xmlns:a16="http://schemas.microsoft.com/office/drawing/2014/main" id="{FB2B1802-73D0-C610-4373-5F92C974D3FE}"/>
              </a:ext>
            </a:extLst>
          </p:cNvPr>
          <p:cNvSpPr txBox="1"/>
          <p:nvPr/>
        </p:nvSpPr>
        <p:spPr>
          <a:xfrm>
            <a:off x="1280159" y="3538370"/>
            <a:ext cx="2474259" cy="400110"/>
          </a:xfrm>
          <a:prstGeom prst="rect">
            <a:avLst/>
          </a:prstGeom>
          <a:solidFill>
            <a:schemeClr val="accent2">
              <a:lumMod val="75000"/>
            </a:schemeClr>
          </a:solidFill>
          <a:effectLst>
            <a:softEdge rad="63500"/>
          </a:effectLst>
        </p:spPr>
        <p:txBody>
          <a:bodyPr wrap="square" rtlCol="0">
            <a:spAutoFit/>
          </a:bodyPr>
          <a:lstStyle/>
          <a:p>
            <a:r>
              <a:rPr lang="en-US" sz="2000" dirty="0">
                <a:solidFill>
                  <a:schemeClr val="bg1"/>
                </a:solidFill>
              </a:rPr>
              <a:t>Supply Chain Security</a:t>
            </a:r>
            <a:endParaRPr lang="LID4096" sz="2000" dirty="0">
              <a:solidFill>
                <a:schemeClr val="bg1"/>
              </a:solidFill>
            </a:endParaRPr>
          </a:p>
        </p:txBody>
      </p:sp>
    </p:spTree>
    <p:extLst>
      <p:ext uri="{BB962C8B-B14F-4D97-AF65-F5344CB8AC3E}">
        <p14:creationId xmlns:p14="http://schemas.microsoft.com/office/powerpoint/2010/main" val="2001533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5FDB9-189C-9FAB-BE82-1D5AA33A4E60}"/>
              </a:ext>
            </a:extLst>
          </p:cNvPr>
          <p:cNvSpPr>
            <a:spLocks noGrp="1"/>
          </p:cNvSpPr>
          <p:nvPr>
            <p:ph type="title"/>
          </p:nvPr>
        </p:nvSpPr>
        <p:spPr>
          <a:xfrm>
            <a:off x="5628640" y="634946"/>
            <a:ext cx="5921103" cy="1450757"/>
          </a:xfrm>
        </p:spPr>
        <p:txBody>
          <a:bodyPr>
            <a:normAutofit/>
          </a:bodyPr>
          <a:lstStyle/>
          <a:p>
            <a:r>
              <a:rPr lang="en-US" sz="4400" dirty="0"/>
              <a:t>Building a Resilient Future</a:t>
            </a:r>
          </a:p>
        </p:txBody>
      </p:sp>
      <p:pic>
        <p:nvPicPr>
          <p:cNvPr id="1026" name="Picture 2" descr="A diverse group of people, including an airforce officer, working together on computers and tablets in a collaborative workspace, symbolizing collaboration for a secure future.">
            <a:extLst>
              <a:ext uri="{FF2B5EF4-FFF2-40B4-BE49-F238E27FC236}">
                <a16:creationId xmlns:a16="http://schemas.microsoft.com/office/drawing/2014/main" id="{368B2B0E-C54F-7AD3-B198-AB5C985BB2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410" y="685746"/>
            <a:ext cx="5314406" cy="53144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399ECAC-A58C-8B8B-48B1-7550C7F059B0}"/>
              </a:ext>
            </a:extLst>
          </p:cNvPr>
          <p:cNvSpPr>
            <a:spLocks noGrp="1"/>
          </p:cNvSpPr>
          <p:nvPr>
            <p:ph idx="1"/>
          </p:nvPr>
        </p:nvSpPr>
        <p:spPr>
          <a:xfrm>
            <a:off x="5525225" y="2503714"/>
            <a:ext cx="6629945" cy="3670180"/>
          </a:xfrm>
        </p:spPr>
        <p:txBody>
          <a:bodyPr vert="horz" lIns="0" tIns="45720" rIns="0" bIns="45720" rtlCol="0">
            <a:normAutofit/>
          </a:bodyPr>
          <a:lstStyle/>
          <a:p>
            <a:pPr marL="92075" lvl="1" indent="0">
              <a:lnSpc>
                <a:spcPct val="150000"/>
              </a:lnSpc>
              <a:buNone/>
            </a:pPr>
            <a:r>
              <a:rPr lang="en-US" sz="2800" dirty="0"/>
              <a:t>o	Continuous Improvement is Essential</a:t>
            </a:r>
          </a:p>
          <a:p>
            <a:pPr marL="893763" lvl="1" indent="-801688">
              <a:lnSpc>
                <a:spcPct val="150000"/>
              </a:lnSpc>
              <a:buNone/>
            </a:pPr>
            <a:r>
              <a:rPr lang="en-US" sz="2800" dirty="0"/>
              <a:t>o	Importance of Collaboration with   Industry Partners</a:t>
            </a:r>
          </a:p>
          <a:p>
            <a:pPr marL="92075" lvl="1" indent="0">
              <a:lnSpc>
                <a:spcPct val="150000"/>
              </a:lnSpc>
              <a:buNone/>
            </a:pPr>
            <a:r>
              <a:rPr lang="en-US" sz="2800" dirty="0"/>
              <a:t>o	The Air Force Commitment to Security</a:t>
            </a:r>
          </a:p>
          <a:p>
            <a:pPr marL="890588" lvl="1" indent="277813">
              <a:lnSpc>
                <a:spcPct val="150000"/>
              </a:lnSpc>
            </a:pPr>
            <a:endParaRPr lang="en-US" sz="2800" dirty="0"/>
          </a:p>
          <a:p>
            <a:pPr marL="890588" lvl="1" indent="277813">
              <a:lnSpc>
                <a:spcPct val="150000"/>
              </a:lnSpc>
            </a:pPr>
            <a:endParaRPr lang="LID4096" sz="2800" dirty="0"/>
          </a:p>
        </p:txBody>
      </p:sp>
      <p:sp>
        <p:nvSpPr>
          <p:cNvPr id="1035" name="Rectangle 1034">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CY"/>
          </a:p>
        </p:txBody>
      </p:sp>
      <p:sp>
        <p:nvSpPr>
          <p:cNvPr id="1037" name="Rectangle 1036">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CY"/>
          </a:p>
        </p:txBody>
      </p:sp>
      <p:pic>
        <p:nvPicPr>
          <p:cNvPr id="4" name="Picture 3">
            <a:extLst>
              <a:ext uri="{FF2B5EF4-FFF2-40B4-BE49-F238E27FC236}">
                <a16:creationId xmlns:a16="http://schemas.microsoft.com/office/drawing/2014/main" id="{C16011CD-0C19-4B34-9A67-9109CFA83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5" name="Picture 2" descr="Εθνική Φρουρά (Κύπρος) - Βικιπαίδεια">
            <a:extLst>
              <a:ext uri="{FF2B5EF4-FFF2-40B4-BE49-F238E27FC236}">
                <a16:creationId xmlns:a16="http://schemas.microsoft.com/office/drawing/2014/main" id="{88A50513-726E-7C7C-A13A-0D036C008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D9477CE-85CD-9B42-9BC2-EB34822A65BF}"/>
              </a:ext>
            </a:extLst>
          </p:cNvPr>
          <p:cNvCxnSpPr>
            <a:cxnSpLocks/>
          </p:cNvCxnSpPr>
          <p:nvPr/>
        </p:nvCxnSpPr>
        <p:spPr>
          <a:xfrm flipH="1">
            <a:off x="5750560" y="2085703"/>
            <a:ext cx="6156960" cy="0"/>
          </a:xfrm>
          <a:prstGeom prst="line">
            <a:avLst/>
          </a:prstGeom>
        </p:spPr>
        <p:style>
          <a:lnRef idx="1">
            <a:schemeClr val="accent4"/>
          </a:lnRef>
          <a:fillRef idx="0">
            <a:schemeClr val="accent4"/>
          </a:fillRef>
          <a:effectRef idx="0">
            <a:schemeClr val="accent4"/>
          </a:effectRef>
          <a:fontRef idx="minor">
            <a:schemeClr val="tx1"/>
          </a:fontRef>
        </p:style>
      </p:cxnSp>
      <p:pic>
        <p:nvPicPr>
          <p:cNvPr id="1030" name="Picture 6" descr="undefined">
            <a:extLst>
              <a:ext uri="{FF2B5EF4-FFF2-40B4-BE49-F238E27FC236}">
                <a16:creationId xmlns:a16="http://schemas.microsoft.com/office/drawing/2014/main" id="{64171407-5E2D-501E-D28D-F68AD254FE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flipH="1">
            <a:off x="4886960" y="3296920"/>
            <a:ext cx="393066" cy="45794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70EF49AC-01A0-3B66-4FB0-51888B488D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0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3CC8-6EE5-C71C-0583-7194EB6815FA}"/>
              </a:ext>
            </a:extLst>
          </p:cNvPr>
          <p:cNvSpPr>
            <a:spLocks noGrp="1"/>
          </p:cNvSpPr>
          <p:nvPr>
            <p:ph type="title"/>
          </p:nvPr>
        </p:nvSpPr>
        <p:spPr/>
        <p:txBody>
          <a:bodyPr/>
          <a:lstStyle/>
          <a:p>
            <a:r>
              <a:rPr lang="en-US" dirty="0"/>
              <a:t>Presentation Overview</a:t>
            </a:r>
            <a:endParaRPr lang="LID4096" dirty="0"/>
          </a:p>
        </p:txBody>
      </p:sp>
      <p:sp>
        <p:nvSpPr>
          <p:cNvPr id="3" name="Content Placeholder 2">
            <a:extLst>
              <a:ext uri="{FF2B5EF4-FFF2-40B4-BE49-F238E27FC236}">
                <a16:creationId xmlns:a16="http://schemas.microsoft.com/office/drawing/2014/main" id="{EDB4B9AF-41AB-4914-8828-E9AF16F176D6}"/>
              </a:ext>
            </a:extLst>
          </p:cNvPr>
          <p:cNvSpPr>
            <a:spLocks noGrp="1"/>
          </p:cNvSpPr>
          <p:nvPr>
            <p:ph idx="1"/>
          </p:nvPr>
        </p:nvSpPr>
        <p:spPr>
          <a:xfrm>
            <a:off x="1097280" y="1851939"/>
            <a:ext cx="10067527" cy="4194900"/>
          </a:xfrm>
        </p:spPr>
        <p:txBody>
          <a:bodyPr>
            <a:normAutofit fontScale="70000" lnSpcReduction="20000"/>
          </a:bodyPr>
          <a:lstStyle/>
          <a:p>
            <a:pPr algn="just">
              <a:lnSpc>
                <a:spcPct val="200000"/>
              </a:lnSpc>
              <a:spcBef>
                <a:spcPts val="0"/>
              </a:spcBef>
              <a:spcAft>
                <a:spcPts val="0"/>
              </a:spcAft>
            </a:pPr>
            <a:r>
              <a:rPr lang="en-US" sz="2800" dirty="0"/>
              <a:t>o	</a:t>
            </a:r>
            <a:r>
              <a:rPr lang="en-US" sz="2900" dirty="0"/>
              <a:t>The Evolving Threat Landscape</a:t>
            </a:r>
          </a:p>
          <a:p>
            <a:pPr algn="just">
              <a:lnSpc>
                <a:spcPct val="200000"/>
              </a:lnSpc>
              <a:spcBef>
                <a:spcPts val="0"/>
              </a:spcBef>
              <a:spcAft>
                <a:spcPts val="0"/>
              </a:spcAft>
            </a:pPr>
            <a:r>
              <a:rPr lang="en-US" sz="2900" dirty="0"/>
              <a:t>o	Air Forces Infrastructure</a:t>
            </a:r>
          </a:p>
          <a:p>
            <a:pPr algn="just">
              <a:lnSpc>
                <a:spcPct val="200000"/>
              </a:lnSpc>
              <a:spcBef>
                <a:spcPts val="0"/>
              </a:spcBef>
              <a:spcAft>
                <a:spcPts val="0"/>
              </a:spcAft>
            </a:pPr>
            <a:r>
              <a:rPr lang="en-US" sz="2900" dirty="0"/>
              <a:t>o	Specialized Security Measures</a:t>
            </a:r>
          </a:p>
          <a:p>
            <a:pPr marL="0" indent="0" algn="just">
              <a:lnSpc>
                <a:spcPct val="200000"/>
              </a:lnSpc>
              <a:spcBef>
                <a:spcPts val="0"/>
              </a:spcBef>
              <a:spcAft>
                <a:spcPts val="0"/>
              </a:spcAft>
              <a:buNone/>
            </a:pPr>
            <a:endParaRPr lang="en-US" sz="100" dirty="0"/>
          </a:p>
          <a:p>
            <a:pPr algn="just">
              <a:lnSpc>
                <a:spcPct val="200000"/>
              </a:lnSpc>
              <a:spcBef>
                <a:spcPts val="0"/>
              </a:spcBef>
              <a:spcAft>
                <a:spcPts val="0"/>
              </a:spcAft>
            </a:pPr>
            <a:r>
              <a:rPr lang="en-US" sz="2900" dirty="0"/>
              <a:t>o	Vulnerability Spotlight - Supply Chain Security</a:t>
            </a:r>
          </a:p>
          <a:p>
            <a:pPr algn="just">
              <a:lnSpc>
                <a:spcPct val="200000"/>
              </a:lnSpc>
              <a:spcBef>
                <a:spcPts val="0"/>
              </a:spcBef>
              <a:spcAft>
                <a:spcPts val="0"/>
              </a:spcAft>
            </a:pPr>
            <a:r>
              <a:rPr lang="en-US" sz="2900" dirty="0"/>
              <a:t>o	Exploiting Supply Chain Weaknesses</a:t>
            </a:r>
          </a:p>
          <a:p>
            <a:pPr algn="just">
              <a:lnSpc>
                <a:spcPct val="200000"/>
              </a:lnSpc>
              <a:spcBef>
                <a:spcPts val="0"/>
              </a:spcBef>
              <a:spcAft>
                <a:spcPts val="0"/>
              </a:spcAft>
            </a:pPr>
            <a:r>
              <a:rPr lang="en-US" sz="2900" dirty="0"/>
              <a:t>o 	AI and Supply Chain Security</a:t>
            </a:r>
          </a:p>
          <a:p>
            <a:pPr algn="just">
              <a:lnSpc>
                <a:spcPct val="200000"/>
              </a:lnSpc>
              <a:spcBef>
                <a:spcPts val="0"/>
              </a:spcBef>
              <a:spcAft>
                <a:spcPts val="0"/>
              </a:spcAft>
            </a:pPr>
            <a:r>
              <a:rPr lang="en-US" sz="2900" dirty="0"/>
              <a:t>o	Building a Resilient Future</a:t>
            </a:r>
          </a:p>
          <a:p>
            <a:pPr marL="0" indent="0" algn="just">
              <a:buNone/>
            </a:pPr>
            <a:endParaRPr lang="en-US" sz="100" dirty="0"/>
          </a:p>
          <a:p>
            <a:pPr algn="just"/>
            <a:endParaRPr lang="LID4096" sz="2800" dirty="0"/>
          </a:p>
        </p:txBody>
      </p:sp>
      <p:pic>
        <p:nvPicPr>
          <p:cNvPr id="4" name="Picture 3">
            <a:extLst>
              <a:ext uri="{FF2B5EF4-FFF2-40B4-BE49-F238E27FC236}">
                <a16:creationId xmlns:a16="http://schemas.microsoft.com/office/drawing/2014/main" id="{418D625F-E0E7-790A-FC35-55D16125D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5" name="Picture 2" descr="Εθνική Φρουρά (Κύπρος) - Βικιπαίδεια">
            <a:extLst>
              <a:ext uri="{FF2B5EF4-FFF2-40B4-BE49-F238E27FC236}">
                <a16:creationId xmlns:a16="http://schemas.microsoft.com/office/drawing/2014/main" id="{8721EF75-053E-5FD0-1690-3F472001F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ndefined">
            <a:extLst>
              <a:ext uri="{FF2B5EF4-FFF2-40B4-BE49-F238E27FC236}">
                <a16:creationId xmlns:a16="http://schemas.microsoft.com/office/drawing/2014/main" id="{F6486DC8-4C03-5D1F-21CA-49A18EEE5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259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3CC8-6EE5-C71C-0583-7194EB6815FA}"/>
              </a:ext>
            </a:extLst>
          </p:cNvPr>
          <p:cNvSpPr>
            <a:spLocks noGrp="1"/>
          </p:cNvSpPr>
          <p:nvPr>
            <p:ph type="title"/>
          </p:nvPr>
        </p:nvSpPr>
        <p:spPr/>
        <p:txBody>
          <a:bodyPr/>
          <a:lstStyle/>
          <a:p>
            <a:r>
              <a:rPr lang="en-US" dirty="0"/>
              <a:t>The Evolving Threat Landscape</a:t>
            </a:r>
            <a:endParaRPr lang="LID4096" dirty="0"/>
          </a:p>
        </p:txBody>
      </p:sp>
      <p:sp>
        <p:nvSpPr>
          <p:cNvPr id="3" name="Content Placeholder 2">
            <a:extLst>
              <a:ext uri="{FF2B5EF4-FFF2-40B4-BE49-F238E27FC236}">
                <a16:creationId xmlns:a16="http://schemas.microsoft.com/office/drawing/2014/main" id="{EDB4B9AF-41AB-4914-8828-E9AF16F176D6}"/>
              </a:ext>
            </a:extLst>
          </p:cNvPr>
          <p:cNvSpPr>
            <a:spLocks noGrp="1"/>
          </p:cNvSpPr>
          <p:nvPr>
            <p:ph idx="1"/>
          </p:nvPr>
        </p:nvSpPr>
        <p:spPr>
          <a:xfrm>
            <a:off x="1097280" y="1854337"/>
            <a:ext cx="7734205" cy="4023360"/>
          </a:xfrm>
        </p:spPr>
        <p:txBody>
          <a:bodyPr>
            <a:normAutofit lnSpcReduction="10000"/>
          </a:bodyPr>
          <a:lstStyle/>
          <a:p>
            <a:pPr algn="just"/>
            <a:endParaRPr lang="en-US" sz="2800" dirty="0"/>
          </a:p>
          <a:p>
            <a:pPr algn="just"/>
            <a:r>
              <a:rPr lang="en-US" sz="2800" dirty="0"/>
              <a:t>o	Rapid advancements in technology</a:t>
            </a:r>
          </a:p>
          <a:p>
            <a:pPr algn="just"/>
            <a:r>
              <a:rPr lang="en-US" sz="2800" dirty="0"/>
              <a:t>o	Malicious use of Artificial Intelligence (AI)</a:t>
            </a:r>
          </a:p>
          <a:p>
            <a:pPr algn="just"/>
            <a:r>
              <a:rPr lang="en-US" sz="2800" dirty="0"/>
              <a:t>o	Increased reliance on interconnected systems</a:t>
            </a:r>
          </a:p>
          <a:p>
            <a:pPr algn="just"/>
            <a:r>
              <a:rPr lang="en-US" sz="2800" dirty="0"/>
              <a:t>o	Evolving cyber threats from:</a:t>
            </a:r>
          </a:p>
          <a:p>
            <a:pPr algn="just"/>
            <a:endParaRPr lang="en-US" sz="100" dirty="0"/>
          </a:p>
          <a:p>
            <a:pPr marL="890588" lvl="1" indent="277813" algn="just"/>
            <a:r>
              <a:rPr lang="en-US" sz="2600" dirty="0"/>
              <a:t>Nation-States </a:t>
            </a:r>
          </a:p>
          <a:p>
            <a:pPr marL="890588" lvl="1" indent="277813" algn="just"/>
            <a:r>
              <a:rPr lang="en-US" sz="2600" dirty="0"/>
              <a:t>Hacktivists</a:t>
            </a:r>
          </a:p>
          <a:p>
            <a:pPr marL="890588" lvl="1" indent="277813" algn="just"/>
            <a:r>
              <a:rPr lang="en-US" sz="2600" dirty="0"/>
              <a:t>Criminal organizations</a:t>
            </a:r>
          </a:p>
          <a:p>
            <a:pPr algn="just"/>
            <a:endParaRPr lang="LID4096" sz="2800" dirty="0"/>
          </a:p>
        </p:txBody>
      </p:sp>
      <p:pic>
        <p:nvPicPr>
          <p:cNvPr id="4" name="Picture 3">
            <a:extLst>
              <a:ext uri="{FF2B5EF4-FFF2-40B4-BE49-F238E27FC236}">
                <a16:creationId xmlns:a16="http://schemas.microsoft.com/office/drawing/2014/main" id="{418D625F-E0E7-790A-FC35-55D16125D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5" name="Picture 2" descr="Εθνική Φρουρά (Κύπρος) - Βικιπαίδεια">
            <a:extLst>
              <a:ext uri="{FF2B5EF4-FFF2-40B4-BE49-F238E27FC236}">
                <a16:creationId xmlns:a16="http://schemas.microsoft.com/office/drawing/2014/main" id="{8721EF75-053E-5FD0-1690-3F472001F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ndefined">
            <a:extLst>
              <a:ext uri="{FF2B5EF4-FFF2-40B4-BE49-F238E27FC236}">
                <a16:creationId xmlns:a16="http://schemas.microsoft.com/office/drawing/2014/main" id="{F6486DC8-4C03-5D1F-21CA-49A18EEE5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BE4413D5-8E16-2A70-8DD3-193637E1FDA8}"/>
              </a:ext>
            </a:extLst>
          </p:cNvPr>
          <p:cNvSpPr/>
          <p:nvPr/>
        </p:nvSpPr>
        <p:spPr>
          <a:xfrm>
            <a:off x="9785305" y="1840373"/>
            <a:ext cx="1060704" cy="914400"/>
          </a:xfrm>
          <a:prstGeom prst="triangle">
            <a:avLst>
              <a:gd name="adj" fmla="val 489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9" name="Trapezoid 8">
            <a:extLst>
              <a:ext uri="{FF2B5EF4-FFF2-40B4-BE49-F238E27FC236}">
                <a16:creationId xmlns:a16="http://schemas.microsoft.com/office/drawing/2014/main" id="{1A6BFCAF-663E-BDFE-6991-F73C234992FF}"/>
              </a:ext>
            </a:extLst>
          </p:cNvPr>
          <p:cNvSpPr/>
          <p:nvPr/>
        </p:nvSpPr>
        <p:spPr>
          <a:xfrm>
            <a:off x="9368614" y="3440576"/>
            <a:ext cx="1916701" cy="784184"/>
          </a:xfrm>
          <a:prstGeom prst="trapezoid">
            <a:avLst>
              <a:gd name="adj" fmla="val 487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10" name="Trapezoid 9">
            <a:extLst>
              <a:ext uri="{FF2B5EF4-FFF2-40B4-BE49-F238E27FC236}">
                <a16:creationId xmlns:a16="http://schemas.microsoft.com/office/drawing/2014/main" id="{FEC41FCA-5B9F-F99B-8BC5-1B3B58FB5862}"/>
              </a:ext>
            </a:extLst>
          </p:cNvPr>
          <p:cNvSpPr/>
          <p:nvPr/>
        </p:nvSpPr>
        <p:spPr>
          <a:xfrm>
            <a:off x="9003516" y="4834167"/>
            <a:ext cx="2733213" cy="820127"/>
          </a:xfrm>
          <a:prstGeom prst="trapezoid">
            <a:avLst>
              <a:gd name="adj" fmla="val 428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dirty="0"/>
          </a:p>
        </p:txBody>
      </p:sp>
      <p:sp>
        <p:nvSpPr>
          <p:cNvPr id="12" name="TextBox 11">
            <a:extLst>
              <a:ext uri="{FF2B5EF4-FFF2-40B4-BE49-F238E27FC236}">
                <a16:creationId xmlns:a16="http://schemas.microsoft.com/office/drawing/2014/main" id="{C452432C-7E61-4F9D-B74B-E48E981569E4}"/>
              </a:ext>
            </a:extLst>
          </p:cNvPr>
          <p:cNvSpPr txBox="1"/>
          <p:nvPr/>
        </p:nvSpPr>
        <p:spPr>
          <a:xfrm>
            <a:off x="9510080" y="2715997"/>
            <a:ext cx="1571263" cy="646331"/>
          </a:xfrm>
          <a:prstGeom prst="rect">
            <a:avLst/>
          </a:prstGeom>
          <a:noFill/>
        </p:spPr>
        <p:txBody>
          <a:bodyPr wrap="square">
            <a:spAutoFit/>
          </a:bodyPr>
          <a:lstStyle/>
          <a:p>
            <a:pPr algn="ctr"/>
            <a:r>
              <a:rPr lang="en-US" sz="1800" dirty="0"/>
              <a:t>Nation-State Actor</a:t>
            </a:r>
            <a:endParaRPr lang="el-CY" dirty="0"/>
          </a:p>
        </p:txBody>
      </p:sp>
      <p:sp>
        <p:nvSpPr>
          <p:cNvPr id="13" name="TextBox 12">
            <a:extLst>
              <a:ext uri="{FF2B5EF4-FFF2-40B4-BE49-F238E27FC236}">
                <a16:creationId xmlns:a16="http://schemas.microsoft.com/office/drawing/2014/main" id="{575AB22B-C9F3-FD9D-A3EF-0B99BDE9CD30}"/>
              </a:ext>
            </a:extLst>
          </p:cNvPr>
          <p:cNvSpPr txBox="1"/>
          <p:nvPr/>
        </p:nvSpPr>
        <p:spPr>
          <a:xfrm>
            <a:off x="9584490" y="4320133"/>
            <a:ext cx="1571263" cy="369332"/>
          </a:xfrm>
          <a:prstGeom prst="rect">
            <a:avLst/>
          </a:prstGeom>
          <a:noFill/>
        </p:spPr>
        <p:txBody>
          <a:bodyPr wrap="square">
            <a:spAutoFit/>
          </a:bodyPr>
          <a:lstStyle/>
          <a:p>
            <a:pPr algn="ctr"/>
            <a:r>
              <a:rPr lang="en-US" sz="1800" dirty="0"/>
              <a:t>Hacktivists</a:t>
            </a:r>
            <a:endParaRPr lang="el-CY" dirty="0"/>
          </a:p>
        </p:txBody>
      </p:sp>
      <p:sp>
        <p:nvSpPr>
          <p:cNvPr id="14" name="TextBox 13">
            <a:extLst>
              <a:ext uri="{FF2B5EF4-FFF2-40B4-BE49-F238E27FC236}">
                <a16:creationId xmlns:a16="http://schemas.microsoft.com/office/drawing/2014/main" id="{E73FF113-B170-3D08-708F-AF86A6498A6D}"/>
              </a:ext>
            </a:extLst>
          </p:cNvPr>
          <p:cNvSpPr txBox="1"/>
          <p:nvPr/>
        </p:nvSpPr>
        <p:spPr>
          <a:xfrm>
            <a:off x="9615356" y="5705280"/>
            <a:ext cx="1571263" cy="646331"/>
          </a:xfrm>
          <a:prstGeom prst="rect">
            <a:avLst/>
          </a:prstGeom>
          <a:noFill/>
        </p:spPr>
        <p:txBody>
          <a:bodyPr wrap="square">
            <a:spAutoFit/>
          </a:bodyPr>
          <a:lstStyle/>
          <a:p>
            <a:pPr algn="ctr"/>
            <a:r>
              <a:rPr lang="en-US" sz="1800" dirty="0"/>
              <a:t>Criminal Organizations</a:t>
            </a:r>
            <a:endParaRPr lang="el-CY" dirty="0"/>
          </a:p>
        </p:txBody>
      </p:sp>
      <p:pic>
        <p:nvPicPr>
          <p:cNvPr id="18" name="Picture 17">
            <a:extLst>
              <a:ext uri="{FF2B5EF4-FFF2-40B4-BE49-F238E27FC236}">
                <a16:creationId xmlns:a16="http://schemas.microsoft.com/office/drawing/2014/main" id="{017920FA-F41F-AADF-20CE-EA9EE5433515}"/>
              </a:ext>
            </a:extLst>
          </p:cNvPr>
          <p:cNvPicPr>
            <a:picLocks noChangeAspect="1"/>
          </p:cNvPicPr>
          <p:nvPr/>
        </p:nvPicPr>
        <p:blipFill>
          <a:blip r:embed="rId6"/>
          <a:stretch>
            <a:fillRect/>
          </a:stretch>
        </p:blipFill>
        <p:spPr>
          <a:xfrm>
            <a:off x="10121330" y="2230880"/>
            <a:ext cx="388654" cy="510584"/>
          </a:xfrm>
          <a:prstGeom prst="rect">
            <a:avLst/>
          </a:prstGeom>
          <a:effectLst>
            <a:softEdge rad="31750"/>
          </a:effectLst>
        </p:spPr>
      </p:pic>
      <p:pic>
        <p:nvPicPr>
          <p:cNvPr id="20" name="Picture 19">
            <a:extLst>
              <a:ext uri="{FF2B5EF4-FFF2-40B4-BE49-F238E27FC236}">
                <a16:creationId xmlns:a16="http://schemas.microsoft.com/office/drawing/2014/main" id="{8DFC37E3-6CD9-EE64-AE2D-66BA9535C90D}"/>
              </a:ext>
            </a:extLst>
          </p:cNvPr>
          <p:cNvPicPr>
            <a:picLocks noChangeAspect="1"/>
          </p:cNvPicPr>
          <p:nvPr/>
        </p:nvPicPr>
        <p:blipFill>
          <a:blip r:embed="rId7"/>
          <a:stretch>
            <a:fillRect/>
          </a:stretch>
        </p:blipFill>
        <p:spPr>
          <a:xfrm>
            <a:off x="9723655" y="3593822"/>
            <a:ext cx="604209" cy="540000"/>
          </a:xfrm>
          <a:prstGeom prst="rect">
            <a:avLst/>
          </a:prstGeom>
          <a:effectLst>
            <a:softEdge rad="31750"/>
          </a:effectLst>
        </p:spPr>
      </p:pic>
      <p:pic>
        <p:nvPicPr>
          <p:cNvPr id="22" name="Picture 21">
            <a:extLst>
              <a:ext uri="{FF2B5EF4-FFF2-40B4-BE49-F238E27FC236}">
                <a16:creationId xmlns:a16="http://schemas.microsoft.com/office/drawing/2014/main" id="{299C6E77-03DB-E625-65A8-35D5DDCEFFD2}"/>
              </a:ext>
            </a:extLst>
          </p:cNvPr>
          <p:cNvPicPr>
            <a:picLocks noChangeAspect="1"/>
          </p:cNvPicPr>
          <p:nvPr/>
        </p:nvPicPr>
        <p:blipFill>
          <a:blip r:embed="rId8"/>
          <a:stretch>
            <a:fillRect/>
          </a:stretch>
        </p:blipFill>
        <p:spPr>
          <a:xfrm>
            <a:off x="9723024" y="5031994"/>
            <a:ext cx="572688" cy="510584"/>
          </a:xfrm>
          <a:prstGeom prst="rect">
            <a:avLst/>
          </a:prstGeom>
          <a:effectLst>
            <a:softEdge rad="31750"/>
          </a:effectLst>
        </p:spPr>
      </p:pic>
      <p:pic>
        <p:nvPicPr>
          <p:cNvPr id="24" name="Picture 23">
            <a:extLst>
              <a:ext uri="{FF2B5EF4-FFF2-40B4-BE49-F238E27FC236}">
                <a16:creationId xmlns:a16="http://schemas.microsoft.com/office/drawing/2014/main" id="{65F9536D-0745-27E5-5C79-1AAE78D7A961}"/>
              </a:ext>
            </a:extLst>
          </p:cNvPr>
          <p:cNvPicPr>
            <a:picLocks noChangeAspect="1"/>
          </p:cNvPicPr>
          <p:nvPr/>
        </p:nvPicPr>
        <p:blipFill>
          <a:blip r:embed="rId9"/>
          <a:stretch>
            <a:fillRect/>
          </a:stretch>
        </p:blipFill>
        <p:spPr>
          <a:xfrm>
            <a:off x="10400988" y="5031994"/>
            <a:ext cx="526793" cy="510584"/>
          </a:xfrm>
          <a:prstGeom prst="rect">
            <a:avLst/>
          </a:prstGeom>
          <a:effectLst>
            <a:softEdge rad="31750"/>
          </a:effectLst>
        </p:spPr>
      </p:pic>
      <p:pic>
        <p:nvPicPr>
          <p:cNvPr id="26" name="Picture 25">
            <a:extLst>
              <a:ext uri="{FF2B5EF4-FFF2-40B4-BE49-F238E27FC236}">
                <a16:creationId xmlns:a16="http://schemas.microsoft.com/office/drawing/2014/main" id="{AAED992A-ADD0-3D6B-3E95-8FA1745586DD}"/>
              </a:ext>
            </a:extLst>
          </p:cNvPr>
          <p:cNvPicPr>
            <a:picLocks noChangeAspect="1"/>
          </p:cNvPicPr>
          <p:nvPr/>
        </p:nvPicPr>
        <p:blipFill>
          <a:blip r:embed="rId10"/>
          <a:stretch>
            <a:fillRect/>
          </a:stretch>
        </p:blipFill>
        <p:spPr>
          <a:xfrm>
            <a:off x="10400989" y="3593821"/>
            <a:ext cx="526792" cy="548688"/>
          </a:xfrm>
          <a:prstGeom prst="rect">
            <a:avLst/>
          </a:prstGeom>
          <a:effectLst>
            <a:softEdge rad="31750"/>
          </a:effectLst>
        </p:spPr>
      </p:pic>
    </p:spTree>
    <p:extLst>
      <p:ext uri="{BB962C8B-B14F-4D97-AF65-F5344CB8AC3E}">
        <p14:creationId xmlns:p14="http://schemas.microsoft.com/office/powerpoint/2010/main" val="98605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FDB9-189C-9FAB-BE82-1D5AA33A4E60}"/>
              </a:ext>
            </a:extLst>
          </p:cNvPr>
          <p:cNvSpPr>
            <a:spLocks noGrp="1"/>
          </p:cNvSpPr>
          <p:nvPr>
            <p:ph type="title"/>
          </p:nvPr>
        </p:nvSpPr>
        <p:spPr/>
        <p:txBody>
          <a:bodyPr/>
          <a:lstStyle/>
          <a:p>
            <a:r>
              <a:rPr lang="en-US" dirty="0"/>
              <a:t>Air Forces Infrastructure</a:t>
            </a:r>
            <a:endParaRPr lang="LID4096" dirty="0"/>
          </a:p>
        </p:txBody>
      </p:sp>
      <p:sp>
        <p:nvSpPr>
          <p:cNvPr id="3" name="Content Placeholder 2">
            <a:extLst>
              <a:ext uri="{FF2B5EF4-FFF2-40B4-BE49-F238E27FC236}">
                <a16:creationId xmlns:a16="http://schemas.microsoft.com/office/drawing/2014/main" id="{8399ECAC-A58C-8B8B-48B1-7550C7F059B0}"/>
              </a:ext>
            </a:extLst>
          </p:cNvPr>
          <p:cNvSpPr>
            <a:spLocks noGrp="1"/>
          </p:cNvSpPr>
          <p:nvPr>
            <p:ph idx="1"/>
          </p:nvPr>
        </p:nvSpPr>
        <p:spPr>
          <a:xfrm>
            <a:off x="1097280" y="2158255"/>
            <a:ext cx="10058400" cy="4023360"/>
          </a:xfrm>
        </p:spPr>
        <p:txBody>
          <a:bodyPr>
            <a:normAutofit/>
          </a:bodyPr>
          <a:lstStyle/>
          <a:p>
            <a:pPr marL="91440" lvl="1" indent="-91440" algn="just">
              <a:spcBef>
                <a:spcPts val="1200"/>
              </a:spcBef>
              <a:spcAft>
                <a:spcPts val="200"/>
              </a:spcAft>
              <a:buSzPct val="100000"/>
              <a:buFont typeface="Calibri" panose="020F0502020204030204" pitchFamily="34" charset="0"/>
              <a:buChar char=" "/>
              <a:tabLst>
                <a:tab pos="914400" algn="l"/>
              </a:tabLst>
            </a:pPr>
            <a:r>
              <a:rPr lang="en-US" sz="2800" dirty="0"/>
              <a:t>o 	Communication Networks</a:t>
            </a:r>
            <a:endParaRPr lang="el-CY" sz="2800" dirty="0"/>
          </a:p>
          <a:p>
            <a:pPr marL="91440" lvl="1" indent="-91440" algn="just">
              <a:spcBef>
                <a:spcPts val="1200"/>
              </a:spcBef>
              <a:spcAft>
                <a:spcPts val="200"/>
              </a:spcAft>
              <a:buSzPct val="100000"/>
              <a:buFont typeface="Calibri" panose="020F0502020204030204" pitchFamily="34" charset="0"/>
              <a:buChar char=" "/>
              <a:tabLst>
                <a:tab pos="914400" algn="l"/>
              </a:tabLst>
            </a:pPr>
            <a:r>
              <a:rPr lang="en-US" sz="2800" dirty="0"/>
              <a:t>o 	Data Exchange Networks</a:t>
            </a:r>
            <a:endParaRPr lang="el-CY" sz="2800" dirty="0"/>
          </a:p>
          <a:p>
            <a:pPr marL="91440" lvl="1" indent="-91440" algn="just">
              <a:spcBef>
                <a:spcPts val="1200"/>
              </a:spcBef>
              <a:spcAft>
                <a:spcPts val="200"/>
              </a:spcAft>
              <a:buSzPct val="100000"/>
              <a:buFont typeface="Calibri" panose="020F0502020204030204" pitchFamily="34" charset="0"/>
              <a:buChar char=" "/>
              <a:tabLst>
                <a:tab pos="914400" algn="l"/>
              </a:tabLst>
            </a:pPr>
            <a:r>
              <a:rPr lang="en-US" sz="2800" dirty="0"/>
              <a:t>o 	Data Storage Facilities - Backups</a:t>
            </a:r>
            <a:endParaRPr lang="el-CY" sz="2800" dirty="0"/>
          </a:p>
          <a:p>
            <a:pPr marL="91440" lvl="1" indent="-91440" algn="just">
              <a:spcBef>
                <a:spcPts val="1200"/>
              </a:spcBef>
              <a:spcAft>
                <a:spcPts val="200"/>
              </a:spcAft>
              <a:buSzPct val="100000"/>
              <a:buFont typeface="Calibri" panose="020F0502020204030204" pitchFamily="34" charset="0"/>
              <a:buChar char=" "/>
              <a:tabLst>
                <a:tab pos="914400" algn="l"/>
              </a:tabLst>
            </a:pPr>
            <a:r>
              <a:rPr lang="en-US" sz="2800" dirty="0"/>
              <a:t>o 	Maintenance - Logistics Networks</a:t>
            </a:r>
            <a:endParaRPr lang="el-CY" sz="2800" dirty="0"/>
          </a:p>
          <a:p>
            <a:endParaRPr lang="LID4096" sz="2800" dirty="0"/>
          </a:p>
        </p:txBody>
      </p:sp>
      <p:pic>
        <p:nvPicPr>
          <p:cNvPr id="4" name="Picture 3">
            <a:extLst>
              <a:ext uri="{FF2B5EF4-FFF2-40B4-BE49-F238E27FC236}">
                <a16:creationId xmlns:a16="http://schemas.microsoft.com/office/drawing/2014/main" id="{C16011CD-0C19-4B34-9A67-9109CFA83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5" name="Picture 2" descr="Εθνική Φρουρά (Κύπρος) - Βικιπαίδεια">
            <a:extLst>
              <a:ext uri="{FF2B5EF4-FFF2-40B4-BE49-F238E27FC236}">
                <a16:creationId xmlns:a16="http://schemas.microsoft.com/office/drawing/2014/main" id="{88A50513-726E-7C7C-A13A-0D036C008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18702D9-1B6A-413F-B844-EB4B9BD4C9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138" y="4685782"/>
            <a:ext cx="1334569" cy="614458"/>
          </a:xfrm>
          <a:prstGeom prst="rect">
            <a:avLst/>
          </a:prstGeom>
        </p:spPr>
      </p:pic>
      <p:pic>
        <p:nvPicPr>
          <p:cNvPr id="11" name="Picture 10">
            <a:extLst>
              <a:ext uri="{FF2B5EF4-FFF2-40B4-BE49-F238E27FC236}">
                <a16:creationId xmlns:a16="http://schemas.microsoft.com/office/drawing/2014/main" id="{05D6B6AF-762E-8C80-EEE6-8C9340B30A28}"/>
              </a:ext>
            </a:extLst>
          </p:cNvPr>
          <p:cNvPicPr>
            <a:picLocks noChangeAspect="1"/>
          </p:cNvPicPr>
          <p:nvPr/>
        </p:nvPicPr>
        <p:blipFill>
          <a:blip r:embed="rId6"/>
          <a:stretch>
            <a:fillRect/>
          </a:stretch>
        </p:blipFill>
        <p:spPr>
          <a:xfrm>
            <a:off x="1376153" y="5277090"/>
            <a:ext cx="995423" cy="995423"/>
          </a:xfrm>
          <a:prstGeom prst="rect">
            <a:avLst/>
          </a:prstGeom>
        </p:spPr>
      </p:pic>
      <p:pic>
        <p:nvPicPr>
          <p:cNvPr id="1028" name="Picture 4" descr="Aeronautical, air force base, aircraft fighter, army, attack jets, fighter, military icon - Download on Iconfinder">
            <a:extLst>
              <a:ext uri="{FF2B5EF4-FFF2-40B4-BE49-F238E27FC236}">
                <a16:creationId xmlns:a16="http://schemas.microsoft.com/office/drawing/2014/main" id="{9F878849-B0B7-0496-0FC1-0F837E0B63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5392" y="4686688"/>
            <a:ext cx="1330124" cy="13301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ttle station, command center, control room, monitoring, operations center, operations control center, service icon - Download on Iconfinder">
            <a:extLst>
              <a:ext uri="{FF2B5EF4-FFF2-40B4-BE49-F238E27FC236}">
                <a16:creationId xmlns:a16="http://schemas.microsoft.com/office/drawing/2014/main" id="{FC73CA07-D81C-5A83-98AA-E652FACD50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5721" y="4616699"/>
            <a:ext cx="1418416" cy="14184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adar Icon - Free Icons">
            <a:extLst>
              <a:ext uri="{FF2B5EF4-FFF2-40B4-BE49-F238E27FC236}">
                <a16:creationId xmlns:a16="http://schemas.microsoft.com/office/drawing/2014/main" id="{088DDD34-8A51-77CC-5AF9-A7E5EF1EAC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9530" y="4591032"/>
            <a:ext cx="1418416" cy="141841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BC80C82-9CA4-40DB-ADA6-9579674CB6F4}"/>
              </a:ext>
            </a:extLst>
          </p:cNvPr>
          <p:cNvCxnSpPr>
            <a:cxnSpLocks/>
          </p:cNvCxnSpPr>
          <p:nvPr/>
        </p:nvCxnSpPr>
        <p:spPr>
          <a:xfrm>
            <a:off x="2683365" y="5323390"/>
            <a:ext cx="1023604"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4BFE72C6-B69C-1357-A270-B35FF5336726}"/>
              </a:ext>
            </a:extLst>
          </p:cNvPr>
          <p:cNvCxnSpPr>
            <a:cxnSpLocks/>
          </p:cNvCxnSpPr>
          <p:nvPr/>
        </p:nvCxnSpPr>
        <p:spPr>
          <a:xfrm>
            <a:off x="2683365" y="5627226"/>
            <a:ext cx="1023604"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2F882F73-75D4-7547-6DA9-ECECE1AD2F6F}"/>
              </a:ext>
            </a:extLst>
          </p:cNvPr>
          <p:cNvCxnSpPr>
            <a:cxnSpLocks/>
          </p:cNvCxnSpPr>
          <p:nvPr/>
        </p:nvCxnSpPr>
        <p:spPr>
          <a:xfrm>
            <a:off x="5584198" y="5304100"/>
            <a:ext cx="1023604"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43606059-746D-7CA4-0E48-9CE591E2D555}"/>
              </a:ext>
            </a:extLst>
          </p:cNvPr>
          <p:cNvCxnSpPr>
            <a:cxnSpLocks/>
          </p:cNvCxnSpPr>
          <p:nvPr/>
        </p:nvCxnSpPr>
        <p:spPr>
          <a:xfrm>
            <a:off x="5584198" y="5607936"/>
            <a:ext cx="1023604"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01C50B98-006D-ED18-BFE3-14FA4EDF0363}"/>
              </a:ext>
            </a:extLst>
          </p:cNvPr>
          <p:cNvCxnSpPr>
            <a:cxnSpLocks/>
          </p:cNvCxnSpPr>
          <p:nvPr/>
        </p:nvCxnSpPr>
        <p:spPr>
          <a:xfrm>
            <a:off x="8755926" y="5304100"/>
            <a:ext cx="1023604"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6EF0F430-CBFA-2A5C-3D4A-268EF0E740F2}"/>
              </a:ext>
            </a:extLst>
          </p:cNvPr>
          <p:cNvCxnSpPr>
            <a:cxnSpLocks/>
          </p:cNvCxnSpPr>
          <p:nvPr/>
        </p:nvCxnSpPr>
        <p:spPr>
          <a:xfrm>
            <a:off x="8755926" y="5607936"/>
            <a:ext cx="1023604"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pic>
        <p:nvPicPr>
          <p:cNvPr id="6" name="Picture 8" descr="undefined">
            <a:extLst>
              <a:ext uri="{FF2B5EF4-FFF2-40B4-BE49-F238E27FC236}">
                <a16:creationId xmlns:a16="http://schemas.microsoft.com/office/drawing/2014/main" id="{A7DA6354-021C-4D5D-E323-C9017792D7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72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D3CC8-6EE5-C71C-0583-7194EB6815FA}"/>
              </a:ext>
            </a:extLst>
          </p:cNvPr>
          <p:cNvSpPr>
            <a:spLocks noGrp="1"/>
          </p:cNvSpPr>
          <p:nvPr>
            <p:ph type="title"/>
          </p:nvPr>
        </p:nvSpPr>
        <p:spPr>
          <a:xfrm>
            <a:off x="4191635" y="646072"/>
            <a:ext cx="7449132" cy="1450757"/>
          </a:xfrm>
        </p:spPr>
        <p:txBody>
          <a:bodyPr>
            <a:normAutofit/>
          </a:bodyPr>
          <a:lstStyle/>
          <a:p>
            <a:r>
              <a:rPr lang="en-US" dirty="0"/>
              <a:t>Specialized Security Measures</a:t>
            </a:r>
            <a:endParaRPr lang="LID4096" dirty="0"/>
          </a:p>
        </p:txBody>
      </p:sp>
      <p:cxnSp>
        <p:nvCxnSpPr>
          <p:cNvPr id="13" name="Straight Connector 12">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5" name="Content Placeholder 2">
            <a:extLst>
              <a:ext uri="{FF2B5EF4-FFF2-40B4-BE49-F238E27FC236}">
                <a16:creationId xmlns:a16="http://schemas.microsoft.com/office/drawing/2014/main" id="{B4D99987-866C-B903-D429-42D75A6F7658}"/>
              </a:ext>
            </a:extLst>
          </p:cNvPr>
          <p:cNvGraphicFramePr>
            <a:graphicFrameLocks noGrp="1"/>
          </p:cNvGraphicFramePr>
          <p:nvPr>
            <p:ph idx="1"/>
            <p:extLst>
              <p:ext uri="{D42A27DB-BD31-4B8C-83A1-F6EECF244321}">
                <p14:modId xmlns:p14="http://schemas.microsoft.com/office/powerpoint/2010/main" val="2584483480"/>
              </p:ext>
            </p:extLst>
          </p:nvPr>
        </p:nvGraphicFramePr>
        <p:xfrm>
          <a:off x="4056979" y="2112992"/>
          <a:ext cx="7925349" cy="4178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CY"/>
          </a:p>
        </p:txBody>
      </p:sp>
      <p:sp>
        <p:nvSpPr>
          <p:cNvPr id="17" name="Rectangle 16">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CY"/>
          </a:p>
        </p:txBody>
      </p:sp>
      <p:pic>
        <p:nvPicPr>
          <p:cNvPr id="4" name="Picture 3">
            <a:extLst>
              <a:ext uri="{FF2B5EF4-FFF2-40B4-BE49-F238E27FC236}">
                <a16:creationId xmlns:a16="http://schemas.microsoft.com/office/drawing/2014/main" id="{418D625F-E0E7-790A-FC35-55D16125DF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5" name="Picture 2" descr="Εθνική Φρουρά (Κύπρος) - Βικιπαίδεια">
            <a:extLst>
              <a:ext uri="{FF2B5EF4-FFF2-40B4-BE49-F238E27FC236}">
                <a16:creationId xmlns:a16="http://schemas.microsoft.com/office/drawing/2014/main" id="{8721EF75-053E-5FD0-1690-3F472001F4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llustration of a layered security model with interlocking circles no Labels">
            <a:extLst>
              <a:ext uri="{FF2B5EF4-FFF2-40B4-BE49-F238E27FC236}">
                <a16:creationId xmlns:a16="http://schemas.microsoft.com/office/drawing/2014/main" id="{0A204214-D0E9-AA5F-9027-90F7291E24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21" y="2048060"/>
            <a:ext cx="4270093" cy="4270093"/>
          </a:xfrm>
          <a:prstGeom prst="rect">
            <a:avLst/>
          </a:prstGeom>
          <a:noFill/>
          <a:effectLst>
            <a:softEdge rad="990600"/>
          </a:effectLst>
          <a:extLst>
            <a:ext uri="{909E8E84-426E-40DD-AFC4-6F175D3DCCD1}">
              <a14:hiddenFill xmlns:a14="http://schemas.microsoft.com/office/drawing/2010/main">
                <a:solidFill>
                  <a:srgbClr val="FFFFFF"/>
                </a:solidFill>
              </a14:hiddenFill>
            </a:ext>
          </a:extLst>
        </p:spPr>
      </p:pic>
      <p:pic>
        <p:nvPicPr>
          <p:cNvPr id="8" name="Picture 7" descr="A cartoon of a jet plane&#10;&#10;Description automatically generated">
            <a:extLst>
              <a:ext uri="{FF2B5EF4-FFF2-40B4-BE49-F238E27FC236}">
                <a16:creationId xmlns:a16="http://schemas.microsoft.com/office/drawing/2014/main" id="{884786CB-6FFD-9686-EF99-1CB5AE3BC0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7992" y="883199"/>
            <a:ext cx="1812409" cy="1812409"/>
          </a:xfrm>
          <a:prstGeom prst="rect">
            <a:avLst/>
          </a:prstGeom>
        </p:spPr>
      </p:pic>
      <p:pic>
        <p:nvPicPr>
          <p:cNvPr id="10" name="Picture 9">
            <a:extLst>
              <a:ext uri="{FF2B5EF4-FFF2-40B4-BE49-F238E27FC236}">
                <a16:creationId xmlns:a16="http://schemas.microsoft.com/office/drawing/2014/main" id="{27AA150B-FE99-4B97-49FE-E0410D56893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85249" y="2083061"/>
            <a:ext cx="3335743" cy="2337921"/>
          </a:xfrm>
          <a:prstGeom prst="rect">
            <a:avLst/>
          </a:prstGeom>
          <a:effectLst>
            <a:softEdge rad="31750"/>
          </a:effectLst>
        </p:spPr>
      </p:pic>
      <p:pic>
        <p:nvPicPr>
          <p:cNvPr id="12" name="Picture 11">
            <a:extLst>
              <a:ext uri="{FF2B5EF4-FFF2-40B4-BE49-F238E27FC236}">
                <a16:creationId xmlns:a16="http://schemas.microsoft.com/office/drawing/2014/main" id="{5DC537FF-D4F0-08FC-5D49-B9A0909F2E1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444818" y="1189651"/>
            <a:ext cx="1365288" cy="1199503"/>
          </a:xfrm>
          <a:prstGeom prst="rect">
            <a:avLst/>
          </a:prstGeom>
        </p:spPr>
      </p:pic>
      <p:pic>
        <p:nvPicPr>
          <p:cNvPr id="3" name="Picture 8" descr="undefined">
            <a:extLst>
              <a:ext uri="{FF2B5EF4-FFF2-40B4-BE49-F238E27FC236}">
                <a16:creationId xmlns:a16="http://schemas.microsoft.com/office/drawing/2014/main" id="{D7566360-40DA-A624-52BF-77332B193F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B7B1219A-59CC-088D-D34A-01C9E4572ED3}"/>
              </a:ext>
            </a:extLst>
          </p:cNvPr>
          <p:cNvCxnSpPr>
            <a:cxnSpLocks/>
          </p:cNvCxnSpPr>
          <p:nvPr/>
        </p:nvCxnSpPr>
        <p:spPr>
          <a:xfrm flipH="1">
            <a:off x="4258672" y="2085703"/>
            <a:ext cx="7648848"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50855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D3CC8-6EE5-C71C-0583-7194EB6815FA}"/>
              </a:ext>
            </a:extLst>
          </p:cNvPr>
          <p:cNvSpPr>
            <a:spLocks noGrp="1"/>
          </p:cNvSpPr>
          <p:nvPr>
            <p:ph type="title"/>
          </p:nvPr>
        </p:nvSpPr>
        <p:spPr>
          <a:xfrm>
            <a:off x="4304268" y="686712"/>
            <a:ext cx="7411655" cy="1450757"/>
          </a:xfrm>
        </p:spPr>
        <p:txBody>
          <a:bodyPr>
            <a:normAutofit/>
          </a:bodyPr>
          <a:lstStyle/>
          <a:p>
            <a:r>
              <a:rPr lang="en-US" sz="4400" dirty="0"/>
              <a:t>Vulnerability Spotlight </a:t>
            </a:r>
            <a:br>
              <a:rPr lang="en-US" sz="4400" dirty="0"/>
            </a:br>
            <a:r>
              <a:rPr lang="en-US" sz="4400" dirty="0"/>
              <a:t>Supply Chain Security</a:t>
            </a:r>
            <a:endParaRPr lang="LID4096" sz="4400" dirty="0"/>
          </a:p>
        </p:txBody>
      </p:sp>
      <p:pic>
        <p:nvPicPr>
          <p:cNvPr id="6" name="Picture 2" descr="Illustration of a supply chain network with a highlighted red circle around a supplier facility, symbolizing the vulnerability point.">
            <a:extLst>
              <a:ext uri="{FF2B5EF4-FFF2-40B4-BE49-F238E27FC236}">
                <a16:creationId xmlns:a16="http://schemas.microsoft.com/office/drawing/2014/main" id="{622778B1-737B-CBFC-286C-DCDD89EAD3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74" r="12434"/>
          <a:stretch/>
        </p:blipFill>
        <p:spPr bwMode="auto">
          <a:xfrm>
            <a:off x="171797" y="686712"/>
            <a:ext cx="4001315" cy="531440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B4B9AF-41AB-4914-8828-E9AF16F176D6}"/>
              </a:ext>
            </a:extLst>
          </p:cNvPr>
          <p:cNvSpPr>
            <a:spLocks noGrp="1"/>
          </p:cNvSpPr>
          <p:nvPr>
            <p:ph idx="1"/>
          </p:nvPr>
        </p:nvSpPr>
        <p:spPr>
          <a:xfrm>
            <a:off x="4334488" y="2023852"/>
            <a:ext cx="7715272" cy="3670180"/>
          </a:xfrm>
        </p:spPr>
        <p:txBody>
          <a:bodyPr>
            <a:normAutofit/>
          </a:bodyPr>
          <a:lstStyle/>
          <a:p>
            <a:endParaRPr lang="en-US" sz="2800" dirty="0"/>
          </a:p>
          <a:p>
            <a:r>
              <a:rPr lang="en-US" sz="2800" dirty="0"/>
              <a:t>o	Reliance on External Suppliers</a:t>
            </a:r>
          </a:p>
          <a:p>
            <a:r>
              <a:rPr lang="en-US" sz="2800" dirty="0"/>
              <a:t>o	Potential of Vulnerability Exploitation</a:t>
            </a:r>
          </a:p>
          <a:p>
            <a:r>
              <a:rPr lang="en-US" sz="2800" dirty="0"/>
              <a:t>o	Compromised Suppliers Network  </a:t>
            </a:r>
          </a:p>
          <a:p>
            <a:pPr marL="90488" indent="1522413"/>
            <a:r>
              <a:rPr lang="en-US" sz="2800" dirty="0"/>
              <a:t>-	Infiltration 	</a:t>
            </a:r>
          </a:p>
          <a:p>
            <a:pPr marL="90488" indent="1522413"/>
            <a:r>
              <a:rPr lang="en-US" sz="2800" dirty="0"/>
              <a:t>- Counterfeit Components </a:t>
            </a:r>
            <a:endParaRPr lang="LID4096" sz="2800" dirty="0"/>
          </a:p>
        </p:txBody>
      </p:sp>
      <p:sp>
        <p:nvSpPr>
          <p:cNvPr id="15" name="Rectangle 14">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CY"/>
          </a:p>
        </p:txBody>
      </p:sp>
      <p:sp>
        <p:nvSpPr>
          <p:cNvPr id="17" name="Rectangle 16">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CY"/>
          </a:p>
        </p:txBody>
      </p:sp>
      <p:cxnSp>
        <p:nvCxnSpPr>
          <p:cNvPr id="8" name="Straight Connector 7">
            <a:extLst>
              <a:ext uri="{FF2B5EF4-FFF2-40B4-BE49-F238E27FC236}">
                <a16:creationId xmlns:a16="http://schemas.microsoft.com/office/drawing/2014/main" id="{BAE29DB4-BEF3-36F0-56E1-109714026E60}"/>
              </a:ext>
            </a:extLst>
          </p:cNvPr>
          <p:cNvCxnSpPr>
            <a:cxnSpLocks/>
          </p:cNvCxnSpPr>
          <p:nvPr/>
        </p:nvCxnSpPr>
        <p:spPr>
          <a:xfrm flipH="1">
            <a:off x="4476728" y="2086188"/>
            <a:ext cx="6587810" cy="0"/>
          </a:xfrm>
          <a:prstGeom prst="line">
            <a:avLst/>
          </a:prstGeom>
        </p:spPr>
        <p:style>
          <a:lnRef idx="1">
            <a:schemeClr val="accent4"/>
          </a:lnRef>
          <a:fillRef idx="0">
            <a:schemeClr val="accent4"/>
          </a:fillRef>
          <a:effectRef idx="0">
            <a:schemeClr val="accent4"/>
          </a:effectRef>
          <a:fontRef idx="minor">
            <a:schemeClr val="tx1"/>
          </a:fontRef>
        </p:style>
      </p:cxnSp>
      <p:pic>
        <p:nvPicPr>
          <p:cNvPr id="22" name="Picture 21">
            <a:extLst>
              <a:ext uri="{FF2B5EF4-FFF2-40B4-BE49-F238E27FC236}">
                <a16:creationId xmlns:a16="http://schemas.microsoft.com/office/drawing/2014/main" id="{A45512EE-1F17-2C37-64D1-BEFD35334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23" name="Picture 2" descr="Εθνική Φρουρά (Κύπρος) - Βικιπαίδεια">
            <a:extLst>
              <a:ext uri="{FF2B5EF4-FFF2-40B4-BE49-F238E27FC236}">
                <a16:creationId xmlns:a16="http://schemas.microsoft.com/office/drawing/2014/main" id="{9B6E0508-E51E-541A-A68F-123F3419B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undefined">
            <a:extLst>
              <a:ext uri="{FF2B5EF4-FFF2-40B4-BE49-F238E27FC236}">
                <a16:creationId xmlns:a16="http://schemas.microsoft.com/office/drawing/2014/main" id="{8E0CF4B5-0E60-F4F2-3BC7-F392665D9E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966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D3CC8-6EE5-C71C-0583-7194EB6815FA}"/>
              </a:ext>
            </a:extLst>
          </p:cNvPr>
          <p:cNvSpPr>
            <a:spLocks noGrp="1"/>
          </p:cNvSpPr>
          <p:nvPr>
            <p:ph type="title"/>
          </p:nvPr>
        </p:nvSpPr>
        <p:spPr>
          <a:xfrm>
            <a:off x="193040" y="70882"/>
            <a:ext cx="11390803" cy="1450757"/>
          </a:xfrm>
        </p:spPr>
        <p:txBody>
          <a:bodyPr>
            <a:normAutofit/>
          </a:bodyPr>
          <a:lstStyle/>
          <a:p>
            <a:r>
              <a:rPr lang="en-US" sz="4400" dirty="0"/>
              <a:t>Vulnerability Spotlight </a:t>
            </a:r>
            <a:br>
              <a:rPr lang="en-US" sz="4400" dirty="0"/>
            </a:br>
            <a:r>
              <a:rPr lang="en-US" sz="4400" dirty="0"/>
              <a:t>Supply Chain Security</a:t>
            </a:r>
            <a:endParaRPr lang="LID4096" sz="4400" dirty="0"/>
          </a:p>
        </p:txBody>
      </p:sp>
      <p:cxnSp>
        <p:nvCxnSpPr>
          <p:cNvPr id="13" name="Straight Connector 12">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CY"/>
          </a:p>
        </p:txBody>
      </p:sp>
      <p:sp>
        <p:nvSpPr>
          <p:cNvPr id="17" name="Rectangle 16">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CY"/>
          </a:p>
        </p:txBody>
      </p:sp>
      <p:cxnSp>
        <p:nvCxnSpPr>
          <p:cNvPr id="8" name="Straight Connector 7">
            <a:extLst>
              <a:ext uri="{FF2B5EF4-FFF2-40B4-BE49-F238E27FC236}">
                <a16:creationId xmlns:a16="http://schemas.microsoft.com/office/drawing/2014/main" id="{BAE29DB4-BEF3-36F0-56E1-109714026E60}"/>
              </a:ext>
            </a:extLst>
          </p:cNvPr>
          <p:cNvCxnSpPr>
            <a:cxnSpLocks/>
          </p:cNvCxnSpPr>
          <p:nvPr/>
        </p:nvCxnSpPr>
        <p:spPr>
          <a:xfrm flipH="1">
            <a:off x="4476728" y="2086188"/>
            <a:ext cx="6587810" cy="0"/>
          </a:xfrm>
          <a:prstGeom prst="line">
            <a:avLst/>
          </a:prstGeom>
        </p:spPr>
        <p:style>
          <a:lnRef idx="1">
            <a:schemeClr val="accent4"/>
          </a:lnRef>
          <a:fillRef idx="0">
            <a:schemeClr val="accent4"/>
          </a:fillRef>
          <a:effectRef idx="0">
            <a:schemeClr val="accent4"/>
          </a:effectRef>
          <a:fontRef idx="minor">
            <a:schemeClr val="tx1"/>
          </a:fontRef>
        </p:style>
      </p:cxnSp>
      <p:pic>
        <p:nvPicPr>
          <p:cNvPr id="22" name="Picture 21">
            <a:extLst>
              <a:ext uri="{FF2B5EF4-FFF2-40B4-BE49-F238E27FC236}">
                <a16:creationId xmlns:a16="http://schemas.microsoft.com/office/drawing/2014/main" id="{A45512EE-1F17-2C37-64D1-BEFD35334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23" name="Picture 2" descr="Εθνική Φρουρά (Κύπρος) - Βικιπαίδεια">
            <a:extLst>
              <a:ext uri="{FF2B5EF4-FFF2-40B4-BE49-F238E27FC236}">
                <a16:creationId xmlns:a16="http://schemas.microsoft.com/office/drawing/2014/main" id="{9B6E0508-E51E-541A-A68F-123F3419B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undefined">
            <a:extLst>
              <a:ext uri="{FF2B5EF4-FFF2-40B4-BE49-F238E27FC236}">
                <a16:creationId xmlns:a16="http://schemas.microsoft.com/office/drawing/2014/main" id="{8E0CF4B5-0E60-F4F2-3BC7-F392665D9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84B3FC3-39D8-2EB3-EBE5-2D1A15C4B27A}"/>
              </a:ext>
            </a:extLst>
          </p:cNvPr>
          <p:cNvPicPr>
            <a:picLocks noChangeAspect="1"/>
          </p:cNvPicPr>
          <p:nvPr/>
        </p:nvPicPr>
        <p:blipFill>
          <a:blip r:embed="rId6"/>
          <a:stretch>
            <a:fillRect/>
          </a:stretch>
        </p:blipFill>
        <p:spPr>
          <a:xfrm>
            <a:off x="-25855" y="4608866"/>
            <a:ext cx="5914295" cy="2236108"/>
          </a:xfrm>
          <a:prstGeom prst="rect">
            <a:avLst/>
          </a:prstGeom>
        </p:spPr>
      </p:pic>
      <p:pic>
        <p:nvPicPr>
          <p:cNvPr id="12" name="Picture 11">
            <a:extLst>
              <a:ext uri="{FF2B5EF4-FFF2-40B4-BE49-F238E27FC236}">
                <a16:creationId xmlns:a16="http://schemas.microsoft.com/office/drawing/2014/main" id="{B63A7E51-01A5-28A2-25CF-E23D28B330B9}"/>
              </a:ext>
            </a:extLst>
          </p:cNvPr>
          <p:cNvPicPr>
            <a:picLocks noChangeAspect="1"/>
          </p:cNvPicPr>
          <p:nvPr/>
        </p:nvPicPr>
        <p:blipFill>
          <a:blip r:embed="rId7"/>
          <a:stretch>
            <a:fillRect/>
          </a:stretch>
        </p:blipFill>
        <p:spPr>
          <a:xfrm>
            <a:off x="0" y="1521639"/>
            <a:ext cx="5914295" cy="2399616"/>
          </a:xfrm>
          <a:prstGeom prst="rect">
            <a:avLst/>
          </a:prstGeom>
        </p:spPr>
      </p:pic>
      <p:pic>
        <p:nvPicPr>
          <p:cNvPr id="1026" name="Picture 2" descr="organizations' data breaches chart">
            <a:extLst>
              <a:ext uri="{FF2B5EF4-FFF2-40B4-BE49-F238E27FC236}">
                <a16:creationId xmlns:a16="http://schemas.microsoft.com/office/drawing/2014/main" id="{E5947EC2-6CAF-EAAC-523B-286139C23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377" b="1"/>
          <a:stretch/>
        </p:blipFill>
        <p:spPr bwMode="auto">
          <a:xfrm>
            <a:off x="5888440" y="-118010"/>
            <a:ext cx="6303545" cy="700185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BABABD69-BDD8-0656-8CF3-8BB9F48CB775}"/>
              </a:ext>
            </a:extLst>
          </p:cNvPr>
          <p:cNvSpPr/>
          <p:nvPr/>
        </p:nvSpPr>
        <p:spPr>
          <a:xfrm>
            <a:off x="7244080" y="4947920"/>
            <a:ext cx="1107440" cy="2539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16" name="Oval 15">
            <a:extLst>
              <a:ext uri="{FF2B5EF4-FFF2-40B4-BE49-F238E27FC236}">
                <a16:creationId xmlns:a16="http://schemas.microsoft.com/office/drawing/2014/main" id="{271C3943-A9B8-C1D0-15A4-EA55D7197AD9}"/>
              </a:ext>
            </a:extLst>
          </p:cNvPr>
          <p:cNvSpPr/>
          <p:nvPr/>
        </p:nvSpPr>
        <p:spPr>
          <a:xfrm>
            <a:off x="10703858" y="4938566"/>
            <a:ext cx="1107440" cy="2539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3" name="Callout: Line 2">
            <a:extLst>
              <a:ext uri="{FF2B5EF4-FFF2-40B4-BE49-F238E27FC236}">
                <a16:creationId xmlns:a16="http://schemas.microsoft.com/office/drawing/2014/main" id="{0F140DEB-E16B-90FE-9443-279C628E5083}"/>
              </a:ext>
            </a:extLst>
          </p:cNvPr>
          <p:cNvSpPr/>
          <p:nvPr/>
        </p:nvSpPr>
        <p:spPr>
          <a:xfrm>
            <a:off x="10429875" y="3247090"/>
            <a:ext cx="1561359" cy="769860"/>
          </a:xfrm>
          <a:prstGeom prst="borderCallout1">
            <a:avLst>
              <a:gd name="adj1" fmla="val 103656"/>
              <a:gd name="adj2" fmla="val 81946"/>
              <a:gd name="adj3" fmla="val 217140"/>
              <a:gd name="adj4" fmla="val 72827"/>
            </a:avLst>
          </a:prstGeom>
          <a:solidFill>
            <a:srgbClr val="F5FEFE"/>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$192,485</a:t>
            </a:r>
            <a:endParaRPr lang="el-CY" sz="2400" dirty="0">
              <a:solidFill>
                <a:srgbClr val="FF0000"/>
              </a:solidFill>
            </a:endParaRPr>
          </a:p>
        </p:txBody>
      </p:sp>
      <p:sp>
        <p:nvSpPr>
          <p:cNvPr id="4" name="Callout: Line 3">
            <a:extLst>
              <a:ext uri="{FF2B5EF4-FFF2-40B4-BE49-F238E27FC236}">
                <a16:creationId xmlns:a16="http://schemas.microsoft.com/office/drawing/2014/main" id="{0FAECAA0-4049-3128-5BC3-9554FF2A76D4}"/>
              </a:ext>
            </a:extLst>
          </p:cNvPr>
          <p:cNvSpPr/>
          <p:nvPr/>
        </p:nvSpPr>
        <p:spPr>
          <a:xfrm>
            <a:off x="5505450" y="3940113"/>
            <a:ext cx="1944333" cy="650127"/>
          </a:xfrm>
          <a:prstGeom prst="borderCallout1">
            <a:avLst>
              <a:gd name="adj1" fmla="val 103656"/>
              <a:gd name="adj2" fmla="val 81946"/>
              <a:gd name="adj3" fmla="val 159608"/>
              <a:gd name="adj4" fmla="val 92950"/>
            </a:avLst>
          </a:prstGeom>
          <a:solidFill>
            <a:srgbClr val="F5FEFE"/>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Supply Chain Breach</a:t>
            </a:r>
            <a:endParaRPr lang="el-CY" sz="2400" dirty="0">
              <a:solidFill>
                <a:srgbClr val="FF0000"/>
              </a:solidFill>
            </a:endParaRPr>
          </a:p>
        </p:txBody>
      </p:sp>
    </p:spTree>
    <p:extLst>
      <p:ext uri="{BB962C8B-B14F-4D97-AF65-F5344CB8AC3E}">
        <p14:creationId xmlns:p14="http://schemas.microsoft.com/office/powerpoint/2010/main" val="598821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FDB9-189C-9FAB-BE82-1D5AA33A4E60}"/>
              </a:ext>
            </a:extLst>
          </p:cNvPr>
          <p:cNvSpPr>
            <a:spLocks noGrp="1"/>
          </p:cNvSpPr>
          <p:nvPr>
            <p:ph type="title"/>
          </p:nvPr>
        </p:nvSpPr>
        <p:spPr>
          <a:xfrm>
            <a:off x="1097280" y="286603"/>
            <a:ext cx="10058400" cy="1450757"/>
          </a:xfrm>
        </p:spPr>
        <p:txBody>
          <a:bodyPr>
            <a:normAutofit/>
          </a:bodyPr>
          <a:lstStyle/>
          <a:p>
            <a:r>
              <a:rPr lang="en-US" dirty="0"/>
              <a:t>Exploiting Supply Chain Vulnerabilities</a:t>
            </a:r>
            <a:endParaRPr lang="LID4096" dirty="0"/>
          </a:p>
        </p:txBody>
      </p:sp>
      <p:sp>
        <p:nvSpPr>
          <p:cNvPr id="3" name="Content Placeholder 2">
            <a:extLst>
              <a:ext uri="{FF2B5EF4-FFF2-40B4-BE49-F238E27FC236}">
                <a16:creationId xmlns:a16="http://schemas.microsoft.com/office/drawing/2014/main" id="{8399ECAC-A58C-8B8B-48B1-7550C7F059B0}"/>
              </a:ext>
            </a:extLst>
          </p:cNvPr>
          <p:cNvSpPr>
            <a:spLocks noGrp="1"/>
          </p:cNvSpPr>
          <p:nvPr>
            <p:ph idx="1"/>
          </p:nvPr>
        </p:nvSpPr>
        <p:spPr>
          <a:xfrm>
            <a:off x="772159" y="2188857"/>
            <a:ext cx="8268336" cy="4023360"/>
          </a:xfrm>
        </p:spPr>
        <p:txBody>
          <a:bodyPr>
            <a:normAutofit fontScale="85000" lnSpcReduction="20000"/>
          </a:bodyPr>
          <a:lstStyle/>
          <a:p>
            <a:pPr marL="91440" lvl="1" indent="-91440">
              <a:spcBef>
                <a:spcPts val="1200"/>
              </a:spcBef>
              <a:spcAft>
                <a:spcPts val="200"/>
              </a:spcAft>
              <a:buSzPct val="100000"/>
              <a:buFont typeface="Calibri" panose="020F0502020204030204" pitchFamily="34" charset="0"/>
              <a:buChar char=" "/>
              <a:tabLst>
                <a:tab pos="914400" algn="l"/>
              </a:tabLst>
            </a:pPr>
            <a:r>
              <a:rPr lang="en-US" sz="3000" dirty="0"/>
              <a:t>o </a:t>
            </a:r>
            <a:r>
              <a:rPr lang="en-US" dirty="0"/>
              <a:t>	</a:t>
            </a:r>
            <a:r>
              <a:rPr lang="en-US" sz="3000" dirty="0"/>
              <a:t>Infiltrating Suppliers: </a:t>
            </a:r>
            <a:endParaRPr lang="en-US" sz="2800" dirty="0"/>
          </a:p>
          <a:p>
            <a:pPr marL="893763" lvl="1" indent="369888">
              <a:spcBef>
                <a:spcPts val="1200"/>
              </a:spcBef>
              <a:spcAft>
                <a:spcPts val="200"/>
              </a:spcAft>
              <a:buSzPct val="100000"/>
              <a:tabLst>
                <a:tab pos="981075" algn="l"/>
              </a:tabLst>
            </a:pPr>
            <a:r>
              <a:rPr lang="en-US" sz="2800" dirty="0"/>
              <a:t>Malware Implant  </a:t>
            </a:r>
          </a:p>
          <a:p>
            <a:pPr marL="893763" lvl="1" indent="369888">
              <a:spcBef>
                <a:spcPts val="1200"/>
              </a:spcBef>
              <a:spcAft>
                <a:spcPts val="200"/>
              </a:spcAft>
              <a:buSzPct val="100000"/>
              <a:tabLst>
                <a:tab pos="714375" algn="l"/>
                <a:tab pos="914400" algn="l"/>
              </a:tabLst>
            </a:pPr>
            <a:r>
              <a:rPr lang="en-US" sz="2800" dirty="0"/>
              <a:t>Backdoor access to sensitive systems</a:t>
            </a:r>
          </a:p>
          <a:p>
            <a:pPr marL="893763" lvl="1" indent="369888">
              <a:spcBef>
                <a:spcPts val="1200"/>
              </a:spcBef>
              <a:spcAft>
                <a:spcPts val="200"/>
              </a:spcAft>
              <a:buSzPct val="100000"/>
              <a:tabLst>
                <a:tab pos="714375" algn="l"/>
                <a:tab pos="914400" algn="l"/>
              </a:tabLst>
            </a:pPr>
            <a:r>
              <a:rPr lang="en-US" sz="2800" dirty="0"/>
              <a:t>Sensitive Data Breach</a:t>
            </a:r>
          </a:p>
          <a:p>
            <a:pPr marL="893763" lvl="1" indent="369888">
              <a:spcBef>
                <a:spcPts val="1200"/>
              </a:spcBef>
              <a:spcAft>
                <a:spcPts val="200"/>
              </a:spcAft>
              <a:buSzPct val="100000"/>
              <a:tabLst>
                <a:tab pos="714375" algn="l"/>
                <a:tab pos="914400" algn="l"/>
              </a:tabLst>
            </a:pPr>
            <a:r>
              <a:rPr lang="en-US" sz="2800" dirty="0"/>
              <a:t>Disruption of Supplies / Operations</a:t>
            </a:r>
          </a:p>
          <a:p>
            <a:pPr marL="893763" lvl="1" indent="369888">
              <a:spcBef>
                <a:spcPts val="1200"/>
              </a:spcBef>
              <a:spcAft>
                <a:spcPts val="200"/>
              </a:spcAft>
              <a:buSzPct val="100000"/>
              <a:tabLst>
                <a:tab pos="714375" algn="l"/>
                <a:tab pos="914400" algn="l"/>
              </a:tabLst>
            </a:pPr>
            <a:endParaRPr lang="en-US" sz="2800" dirty="0"/>
          </a:p>
          <a:p>
            <a:pPr marL="91440" lvl="1" indent="-91440">
              <a:spcBef>
                <a:spcPts val="1200"/>
              </a:spcBef>
              <a:spcAft>
                <a:spcPts val="200"/>
              </a:spcAft>
              <a:buSzPct val="100000"/>
              <a:buFont typeface="Calibri" panose="020F0502020204030204" pitchFamily="34" charset="0"/>
              <a:buChar char=" "/>
              <a:tabLst>
                <a:tab pos="914400" algn="l"/>
              </a:tabLst>
            </a:pPr>
            <a:r>
              <a:rPr lang="en-US" sz="3000" dirty="0"/>
              <a:t>o	Sabotage Components</a:t>
            </a:r>
            <a:r>
              <a:rPr lang="el-GR" sz="3000" dirty="0"/>
              <a:t> </a:t>
            </a:r>
            <a:r>
              <a:rPr lang="en-US" sz="3000" dirty="0"/>
              <a:t>- Assemblies: </a:t>
            </a:r>
          </a:p>
          <a:p>
            <a:pPr marL="1260475" lvl="1" indent="-366713">
              <a:spcBef>
                <a:spcPts val="1200"/>
              </a:spcBef>
              <a:spcAft>
                <a:spcPts val="200"/>
              </a:spcAft>
              <a:buSzPct val="100000"/>
              <a:tabLst>
                <a:tab pos="914400" algn="l"/>
              </a:tabLst>
            </a:pPr>
            <a:r>
              <a:rPr lang="en-US" sz="2800" dirty="0"/>
              <a:t>Deviation from specifications</a:t>
            </a:r>
          </a:p>
          <a:p>
            <a:pPr marL="1260475" lvl="1" indent="-366713">
              <a:spcBef>
                <a:spcPts val="1200"/>
              </a:spcBef>
              <a:spcAft>
                <a:spcPts val="200"/>
              </a:spcAft>
              <a:buSzPct val="100000"/>
              <a:tabLst>
                <a:tab pos="914400" algn="l"/>
              </a:tabLst>
            </a:pPr>
            <a:r>
              <a:rPr lang="en-US" sz="2800" dirty="0"/>
              <a:t>System malfunctions, outages, flight safety compromise</a:t>
            </a:r>
          </a:p>
          <a:p>
            <a:pPr marL="91440" lvl="1" indent="-91440">
              <a:spcBef>
                <a:spcPts val="1200"/>
              </a:spcBef>
              <a:spcAft>
                <a:spcPts val="200"/>
              </a:spcAft>
              <a:buSzPct val="100000"/>
              <a:buFont typeface="Calibri" panose="020F0502020204030204" pitchFamily="34" charset="0"/>
              <a:buChar char=" "/>
              <a:tabLst>
                <a:tab pos="914400" algn="l"/>
              </a:tabLst>
            </a:pPr>
            <a:endParaRPr lang="LID4096" dirty="0"/>
          </a:p>
        </p:txBody>
      </p:sp>
      <p:pic>
        <p:nvPicPr>
          <p:cNvPr id="4" name="Picture 3">
            <a:extLst>
              <a:ext uri="{FF2B5EF4-FFF2-40B4-BE49-F238E27FC236}">
                <a16:creationId xmlns:a16="http://schemas.microsoft.com/office/drawing/2014/main" id="{C16011CD-0C19-4B34-9A67-9109CFA83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5" name="Picture 2" descr="Εθνική Φρουρά (Κύπρος) - Βικιπαίδεια">
            <a:extLst>
              <a:ext uri="{FF2B5EF4-FFF2-40B4-BE49-F238E27FC236}">
                <a16:creationId xmlns:a16="http://schemas.microsoft.com/office/drawing/2014/main" id="{88A50513-726E-7C7C-A13A-0D036C008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652B766-1242-BBBC-8653-A759B33E8ED3}"/>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PaintBrush/>
                    </a14:imgEffect>
                  </a14:imgLayer>
                </a14:imgProps>
              </a:ext>
            </a:extLst>
          </a:blip>
          <a:srcRect l="9952" r="14272"/>
          <a:stretch/>
        </p:blipFill>
        <p:spPr>
          <a:xfrm>
            <a:off x="8340091" y="1737360"/>
            <a:ext cx="3390900" cy="4474857"/>
          </a:xfrm>
          <a:prstGeom prst="rect">
            <a:avLst/>
          </a:prstGeom>
          <a:effectLst>
            <a:softEdge rad="635000"/>
          </a:effectLst>
        </p:spPr>
      </p:pic>
      <p:pic>
        <p:nvPicPr>
          <p:cNvPr id="6" name="Picture 8" descr="undefined">
            <a:extLst>
              <a:ext uri="{FF2B5EF4-FFF2-40B4-BE49-F238E27FC236}">
                <a16:creationId xmlns:a16="http://schemas.microsoft.com/office/drawing/2014/main" id="{6A5E5B22-107D-BFB0-C944-0D5FDB3558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27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FDB9-189C-9FAB-BE82-1D5AA33A4E60}"/>
              </a:ext>
            </a:extLst>
          </p:cNvPr>
          <p:cNvSpPr>
            <a:spLocks noGrp="1"/>
          </p:cNvSpPr>
          <p:nvPr>
            <p:ph type="title"/>
          </p:nvPr>
        </p:nvSpPr>
        <p:spPr>
          <a:xfrm>
            <a:off x="1097280" y="286603"/>
            <a:ext cx="10058400" cy="1450757"/>
          </a:xfrm>
        </p:spPr>
        <p:txBody>
          <a:bodyPr>
            <a:normAutofit/>
          </a:bodyPr>
          <a:lstStyle/>
          <a:p>
            <a:r>
              <a:rPr lang="en-US" dirty="0"/>
              <a:t>Mitigating Supply Chain Risks</a:t>
            </a:r>
          </a:p>
        </p:txBody>
      </p:sp>
      <p:pic>
        <p:nvPicPr>
          <p:cNvPr id="17" name="Picture 16" descr="A computer and boxes with a location pin&#10;&#10;Description automatically generated with medium confidence">
            <a:extLst>
              <a:ext uri="{FF2B5EF4-FFF2-40B4-BE49-F238E27FC236}">
                <a16:creationId xmlns:a16="http://schemas.microsoft.com/office/drawing/2014/main" id="{EE3EB357-688D-C525-4DAE-D533693C2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010" y="1925906"/>
            <a:ext cx="4428415" cy="3974502"/>
          </a:xfrm>
          <a:prstGeom prst="rect">
            <a:avLst/>
          </a:prstGeom>
        </p:spPr>
      </p:pic>
      <p:sp>
        <p:nvSpPr>
          <p:cNvPr id="10" name="Content Placeholder 2">
            <a:extLst>
              <a:ext uri="{FF2B5EF4-FFF2-40B4-BE49-F238E27FC236}">
                <a16:creationId xmlns:a16="http://schemas.microsoft.com/office/drawing/2014/main" id="{8399ECAC-A58C-8B8B-48B1-7550C7F059B0}"/>
              </a:ext>
            </a:extLst>
          </p:cNvPr>
          <p:cNvSpPr>
            <a:spLocks noGrp="1"/>
          </p:cNvSpPr>
          <p:nvPr>
            <p:ph idx="1"/>
          </p:nvPr>
        </p:nvSpPr>
        <p:spPr>
          <a:xfrm>
            <a:off x="-49504" y="1905674"/>
            <a:ext cx="9829032" cy="4023360"/>
          </a:xfrm>
        </p:spPr>
        <p:txBody>
          <a:bodyPr vert="horz" lIns="0" tIns="45720" rIns="0" bIns="45720" rtlCol="0">
            <a:normAutofit fontScale="92500" lnSpcReduction="20000"/>
          </a:bodyPr>
          <a:lstStyle/>
          <a:p>
            <a:pPr marL="890588" lvl="1" indent="0" algn="just">
              <a:lnSpc>
                <a:spcPct val="150000"/>
              </a:lnSpc>
              <a:buNone/>
            </a:pPr>
            <a:r>
              <a:rPr lang="en-US" sz="3200" dirty="0"/>
              <a:t>o Supplier Vetting and Risk Assessments</a:t>
            </a:r>
          </a:p>
          <a:p>
            <a:pPr marL="890588" lvl="1" indent="0" algn="just">
              <a:lnSpc>
                <a:spcPct val="150000"/>
              </a:lnSpc>
              <a:buNone/>
            </a:pPr>
            <a:r>
              <a:rPr lang="en-US" sz="3200" dirty="0"/>
              <a:t>o Collaboration - Information Sharing </a:t>
            </a:r>
          </a:p>
          <a:p>
            <a:pPr marL="890588" lvl="1" indent="7938" algn="just">
              <a:lnSpc>
                <a:spcPct val="150000"/>
              </a:lnSpc>
              <a:buNone/>
            </a:pPr>
            <a:r>
              <a:rPr lang="en-US" sz="3200" dirty="0"/>
              <a:t>o</a:t>
            </a:r>
            <a:r>
              <a:rPr lang="en-US" sz="3200" b="1" i="0" dirty="0">
                <a:solidFill>
                  <a:srgbClr val="1F1F1F"/>
                </a:solidFill>
                <a:effectLst/>
                <a:highlight>
                  <a:srgbClr val="FFFFFF"/>
                </a:highlight>
                <a:latin typeface="Google Sans"/>
              </a:rPr>
              <a:t>    </a:t>
            </a:r>
            <a:r>
              <a:rPr lang="en-US" sz="3200" i="0" dirty="0">
                <a:solidFill>
                  <a:srgbClr val="1F1F1F"/>
                </a:solidFill>
                <a:effectLst/>
                <a:highlight>
                  <a:srgbClr val="FFFFFF"/>
                </a:highlight>
                <a:latin typeface="Google Sans"/>
              </a:rPr>
              <a:t>Transparency (Track Components)</a:t>
            </a:r>
          </a:p>
          <a:p>
            <a:pPr marL="2062163" lvl="3" indent="-630238" algn="just">
              <a:lnSpc>
                <a:spcPct val="150000"/>
              </a:lnSpc>
            </a:pPr>
            <a:r>
              <a:rPr lang="en-US" sz="2800" i="0" dirty="0">
                <a:solidFill>
                  <a:srgbClr val="1F1F1F"/>
                </a:solidFill>
                <a:effectLst/>
                <a:highlight>
                  <a:srgbClr val="FFFFFF"/>
                </a:highlight>
                <a:latin typeface="Google Sans"/>
              </a:rPr>
              <a:t>Hardware Bill of Materials </a:t>
            </a:r>
          </a:p>
          <a:p>
            <a:pPr marL="2062163" lvl="3" indent="-630238" algn="just">
              <a:lnSpc>
                <a:spcPct val="150000"/>
              </a:lnSpc>
            </a:pPr>
            <a:r>
              <a:rPr lang="en-US" sz="2800" dirty="0">
                <a:solidFill>
                  <a:srgbClr val="1F1F1F"/>
                </a:solidFill>
                <a:highlight>
                  <a:srgbClr val="FFFFFF"/>
                </a:highlight>
                <a:latin typeface="Google Sans"/>
              </a:rPr>
              <a:t>Software Bill of Materials (SBOM) </a:t>
            </a:r>
          </a:p>
          <a:p>
            <a:pPr marL="1431925" lvl="3" indent="0" algn="just">
              <a:lnSpc>
                <a:spcPct val="150000"/>
              </a:lnSpc>
              <a:buNone/>
            </a:pPr>
            <a:r>
              <a:rPr lang="en-US" sz="2800">
                <a:solidFill>
                  <a:srgbClr val="1F1F1F"/>
                </a:solidFill>
                <a:highlight>
                  <a:srgbClr val="FFFFFF"/>
                </a:highlight>
                <a:latin typeface="Google Sans"/>
              </a:rPr>
              <a:t>        EU’s </a:t>
            </a:r>
            <a:r>
              <a:rPr lang="en-US" sz="2800" dirty="0">
                <a:solidFill>
                  <a:srgbClr val="1F1F1F"/>
                </a:solidFill>
                <a:highlight>
                  <a:srgbClr val="FFFFFF"/>
                </a:highlight>
                <a:latin typeface="Google Sans"/>
              </a:rPr>
              <a:t>Cyber Resilience Act (</a:t>
            </a:r>
            <a:r>
              <a:rPr lang="en-US" sz="2800">
                <a:solidFill>
                  <a:srgbClr val="1F1F1F"/>
                </a:solidFill>
                <a:highlight>
                  <a:srgbClr val="FFFFFF"/>
                </a:highlight>
                <a:latin typeface="Google Sans"/>
              </a:rPr>
              <a:t>CRA) / US CISA</a:t>
            </a:r>
            <a:endParaRPr lang="en-US" sz="2800" dirty="0">
              <a:solidFill>
                <a:srgbClr val="1F1F1F"/>
              </a:solidFill>
              <a:highlight>
                <a:srgbClr val="FFFFFF"/>
              </a:highlight>
              <a:latin typeface="Google Sans"/>
            </a:endParaRPr>
          </a:p>
          <a:p>
            <a:pPr marL="890588" lvl="1" indent="277813" algn="just"/>
            <a:endParaRPr lang="LID4096" sz="3200" dirty="0"/>
          </a:p>
        </p:txBody>
      </p:sp>
      <p:pic>
        <p:nvPicPr>
          <p:cNvPr id="4" name="Picture 3">
            <a:extLst>
              <a:ext uri="{FF2B5EF4-FFF2-40B4-BE49-F238E27FC236}">
                <a16:creationId xmlns:a16="http://schemas.microsoft.com/office/drawing/2014/main" id="{C16011CD-0C19-4B34-9A67-9109CFA83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5541" y="39024"/>
            <a:ext cx="1129266" cy="1066357"/>
          </a:xfrm>
          <a:prstGeom prst="rect">
            <a:avLst/>
          </a:prstGeom>
        </p:spPr>
      </p:pic>
      <p:pic>
        <p:nvPicPr>
          <p:cNvPr id="5" name="Picture 2" descr="Εθνική Φρουρά (Κύπρος) - Βικιπαίδεια">
            <a:extLst>
              <a:ext uri="{FF2B5EF4-FFF2-40B4-BE49-F238E27FC236}">
                <a16:creationId xmlns:a16="http://schemas.microsoft.com/office/drawing/2014/main" id="{88A50513-726E-7C7C-A13A-0D036C008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4720" y="169626"/>
            <a:ext cx="695765" cy="8201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BB0214F-56D7-3161-F7DC-F6ED485712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42" b="89474" l="10000" r="98800">
                        <a14:foregroundMark x1="89600" y1="84211" x2="89600" y2="84211"/>
                        <a14:foregroundMark x1="91200" y1="67251" x2="91200" y2="67251"/>
                        <a14:foregroundMark x1="94400" y1="57895" x2="94400" y2="57895"/>
                        <a14:foregroundMark x1="98800" y1="57895" x2="98800" y2="57895"/>
                        <a14:foregroundMark x1="59600" y1="89474" x2="59600" y2="89474"/>
                        <a14:foregroundMark x1="39600" y1="35673" x2="39600" y2="35673"/>
                        <a14:foregroundMark x1="46000" y1="38596" x2="46000" y2="38596"/>
                        <a14:foregroundMark x1="37600" y1="39766" x2="37600" y2="39766"/>
                        <a14:foregroundMark x1="52000" y1="84211" x2="52000" y2="84211"/>
                        <a14:foregroundMark x1="49600" y1="86550" x2="49600" y2="86550"/>
                        <a14:foregroundMark x1="50000" y1="89474" x2="50000" y2="89474"/>
                        <a14:foregroundMark x1="49600" y1="85965" x2="49600" y2="85965"/>
                        <a14:foregroundMark x1="48400" y1="85965" x2="50000" y2="88304"/>
                      </a14:backgroundRemoval>
                    </a14:imgEffect>
                  </a14:imgLayer>
                </a14:imgProps>
              </a:ext>
            </a:extLst>
          </a:blip>
          <a:stretch>
            <a:fillRect/>
          </a:stretch>
        </p:blipFill>
        <p:spPr>
          <a:xfrm rot="11354576" flipV="1">
            <a:off x="10504473" y="2357388"/>
            <a:ext cx="1829113" cy="1251113"/>
          </a:xfrm>
          <a:prstGeom prst="rect">
            <a:avLst/>
          </a:prstGeom>
        </p:spPr>
      </p:pic>
      <p:pic>
        <p:nvPicPr>
          <p:cNvPr id="3" name="Picture 8" descr="undefined">
            <a:extLst>
              <a:ext uri="{FF2B5EF4-FFF2-40B4-BE49-F238E27FC236}">
                <a16:creationId xmlns:a16="http://schemas.microsoft.com/office/drawing/2014/main" id="{2EA4772E-76D5-E6A5-2C12-8F88FAD756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8615" y="151236"/>
            <a:ext cx="756000" cy="88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273104"/>
      </p:ext>
    </p:extLst>
  </p:cSld>
  <p:clrMapOvr>
    <a:masterClrMapping/>
  </p:clrMapOvr>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1984</TotalTime>
  <Words>982</Words>
  <Application>Microsoft Office PowerPoint</Application>
  <PresentationFormat>Widescreen</PresentationFormat>
  <Paragraphs>103</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Courier New</vt:lpstr>
      <vt:lpstr>Google Sans</vt:lpstr>
      <vt:lpstr>Times New Roman</vt:lpstr>
      <vt:lpstr>Retrospect</vt:lpstr>
      <vt:lpstr>    Airforce’s Critical Infrastructure  Security Challenges </vt:lpstr>
      <vt:lpstr>Presentation Overview</vt:lpstr>
      <vt:lpstr>The Evolving Threat Landscape</vt:lpstr>
      <vt:lpstr>Air Forces Infrastructure</vt:lpstr>
      <vt:lpstr>Specialized Security Measures</vt:lpstr>
      <vt:lpstr>Vulnerability Spotlight  Supply Chain Security</vt:lpstr>
      <vt:lpstr>Vulnerability Spotlight  Supply Chain Security</vt:lpstr>
      <vt:lpstr>Exploiting Supply Chain Vulnerabilities</vt:lpstr>
      <vt:lpstr>Mitigating Supply Chain Risks</vt:lpstr>
      <vt:lpstr>AI and Supply Chain Security</vt:lpstr>
      <vt:lpstr>Building a Resilient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Spyros Evagorou</dc:creator>
  <cp:lastModifiedBy>Spyros Evagorou</cp:lastModifiedBy>
  <cp:revision>22</cp:revision>
  <dcterms:created xsi:type="dcterms:W3CDTF">2024-03-06T07:52:49Z</dcterms:created>
  <dcterms:modified xsi:type="dcterms:W3CDTF">2024-05-30T05:26:13Z</dcterms:modified>
</cp:coreProperties>
</file>